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notesMasterIdLst>
    <p:notesMasterId r:id="rId8"/>
  </p:notesMasterIdLst>
  <p:handoutMasterIdLst>
    <p:handoutMasterId r:id="rId9"/>
  </p:handoutMasterIdLst>
  <p:sldIdLst>
    <p:sldId id="287" r:id="rId2"/>
    <p:sldId id="291" r:id="rId3"/>
    <p:sldId id="292" r:id="rId4"/>
    <p:sldId id="294" r:id="rId5"/>
    <p:sldId id="293" r:id="rId6"/>
    <p:sldId id="295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8" d="100"/>
          <a:sy n="78" d="100"/>
        </p:scale>
        <p:origin x="-1570" y="-19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67" d="100"/>
          <a:sy n="67" d="100"/>
        </p:scale>
        <p:origin x="-3168" y="-8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0AF8966-3E33-4ED5-A7A2-8381C612F502}" type="datetimeFigureOut">
              <a:rPr lang="en-GB" smtClean="0"/>
              <a:t>22/05/2017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8340650-15E4-483B-87A5-61B1EF432CF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858120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F105109-DD4C-4E6C-98DB-A1206E3CBC4E}" type="datetimeFigureOut">
              <a:rPr lang="en-GB" smtClean="0"/>
              <a:t>22/05/2017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8C13986-3622-4DBE-A540-B1B23AF3476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564376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xtBox 16"/>
          <p:cNvSpPr txBox="1"/>
          <p:nvPr/>
        </p:nvSpPr>
        <p:spPr>
          <a:xfrm>
            <a:off x="0" y="-13177"/>
            <a:ext cx="9144000" cy="4571999"/>
          </a:xfrm>
          <a:prstGeom prst="rect">
            <a:avLst/>
          </a:prstGeom>
          <a:solidFill>
            <a:schemeClr val="bg2"/>
          </a:solidFill>
        </p:spPr>
        <p:txBody>
          <a:bodyPr wrap="square" lIns="0" tIns="0" rIns="0" bIns="0" rtlCol="0" anchor="ctr">
            <a:no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spcBef>
                <a:spcPts val="1200"/>
              </a:spcBef>
            </a:pPr>
            <a:endParaRPr lang="en-US" sz="1350" b="1" dirty="0">
              <a:solidFill>
                <a:srgbClr val="00538B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3623578" y="533097"/>
            <a:ext cx="5085416" cy="1593231"/>
          </a:xfrm>
        </p:spPr>
        <p:txBody>
          <a:bodyPr anchor="b">
            <a:noAutofit/>
          </a:bodyPr>
          <a:lstStyle>
            <a:lvl1pPr>
              <a:defRPr sz="300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Title Slide with Image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623578" y="2234613"/>
            <a:ext cx="5085416" cy="1167569"/>
          </a:xfrm>
        </p:spPr>
        <p:txBody>
          <a:bodyPr>
            <a:noAutofit/>
          </a:bodyPr>
          <a:lstStyle>
            <a:lvl1pPr marL="0" indent="0" algn="l">
              <a:buNone/>
              <a:defRPr sz="1600" b="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5150358" y="3402181"/>
            <a:ext cx="864108" cy="1156644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en-US">
              <a:solidFill>
                <a:prstClr val="white"/>
              </a:solidFill>
            </a:endParaRPr>
          </a:p>
        </p:txBody>
      </p:sp>
      <p:sp>
        <p:nvSpPr>
          <p:cNvPr id="12" name="Picture Placeholder 11"/>
          <p:cNvSpPr>
            <a:spLocks noGrp="1"/>
          </p:cNvSpPr>
          <p:nvPr>
            <p:ph type="pic" sz="quarter" idx="10"/>
          </p:nvPr>
        </p:nvSpPr>
        <p:spPr>
          <a:xfrm>
            <a:off x="0" y="-13177"/>
            <a:ext cx="3429000" cy="4571999"/>
          </a:xfrm>
        </p:spPr>
        <p:txBody>
          <a:bodyPr/>
          <a:lstStyle>
            <a:lvl1pPr>
              <a:defRPr sz="1400" b="0"/>
            </a:lvl1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1" hasCustomPrompt="1"/>
          </p:nvPr>
        </p:nvSpPr>
        <p:spPr>
          <a:xfrm>
            <a:off x="5150358" y="3402182"/>
            <a:ext cx="864108" cy="1077208"/>
          </a:xfrm>
        </p:spPr>
        <p:txBody>
          <a:bodyPr lIns="91440" tIns="45720" rIns="91440" bIns="45720" anchor="ctr">
            <a:noAutofit/>
          </a:bodyPr>
          <a:lstStyle>
            <a:lvl1pPr marL="0" indent="0" algn="ctr">
              <a:buNone/>
              <a:defRPr sz="12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 smtClean="0"/>
              <a:t>Date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3429000" y="4558824"/>
            <a:ext cx="1721358" cy="2299176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en-US">
              <a:solidFill>
                <a:prstClr val="white"/>
              </a:solidFill>
            </a:endParaRPr>
          </a:p>
        </p:txBody>
      </p:sp>
      <p:sp>
        <p:nvSpPr>
          <p:cNvPr id="15" name="Text Placeholder 13"/>
          <p:cNvSpPr>
            <a:spLocks noGrp="1"/>
          </p:cNvSpPr>
          <p:nvPr>
            <p:ph type="body" sz="quarter" idx="12" hasCustomPrompt="1"/>
          </p:nvPr>
        </p:nvSpPr>
        <p:spPr>
          <a:xfrm>
            <a:off x="3623579" y="4776651"/>
            <a:ext cx="1409597" cy="964956"/>
          </a:xfrm>
        </p:spPr>
        <p:txBody>
          <a:bodyPr lIns="0" tIns="45720" rIns="91440" bIns="45720" anchor="t">
            <a:noAutofit/>
          </a:bodyPr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12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 smtClean="0"/>
              <a:t>Prepared For Area</a:t>
            </a:r>
            <a:endParaRPr lang="en-US" dirty="0"/>
          </a:p>
        </p:txBody>
      </p:sp>
      <p:sp>
        <p:nvSpPr>
          <p:cNvPr id="13" name="Text Placeholder 13"/>
          <p:cNvSpPr>
            <a:spLocks noGrp="1"/>
          </p:cNvSpPr>
          <p:nvPr>
            <p:ph type="body" sz="quarter" idx="13" hasCustomPrompt="1"/>
          </p:nvPr>
        </p:nvSpPr>
        <p:spPr>
          <a:xfrm>
            <a:off x="3623579" y="5750072"/>
            <a:ext cx="1409597" cy="875037"/>
          </a:xfrm>
        </p:spPr>
        <p:txBody>
          <a:bodyPr lIns="0" tIns="45720" rIns="91440" bIns="45720" anchor="t">
            <a:noAutofit/>
          </a:bodyPr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12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 smtClean="0"/>
              <a:t>Presenter Name/Title Area</a:t>
            </a:r>
            <a:endParaRPr lang="en-US" dirty="0"/>
          </a:p>
        </p:txBody>
      </p:sp>
      <p:pic>
        <p:nvPicPr>
          <p:cNvPr id="16" name="Picture 1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6098" y="5216508"/>
            <a:ext cx="1033058" cy="11134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98804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rofile 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1" y="1535204"/>
            <a:ext cx="4011613" cy="1888942"/>
          </a:xfrm>
          <a:solidFill>
            <a:schemeClr val="bg2"/>
          </a:solidFill>
        </p:spPr>
        <p:txBody>
          <a:bodyPr lIns="91440" tIns="91440" rIns="91440" bIns="91440">
            <a:normAutofit/>
          </a:bodyPr>
          <a:lstStyle>
            <a:lvl1pPr>
              <a:defRPr sz="1000" b="0">
                <a:solidFill>
                  <a:srgbClr val="000000"/>
                </a:solidFill>
              </a:defRPr>
            </a:lvl1pPr>
            <a:lvl2pPr marL="396875" indent="-173038">
              <a:tabLst/>
              <a:defRPr sz="1000" b="0">
                <a:solidFill>
                  <a:srgbClr val="000000"/>
                </a:solidFill>
              </a:defRPr>
            </a:lvl2pPr>
            <a:lvl3pPr>
              <a:defRPr sz="1000" b="0">
                <a:solidFill>
                  <a:srgbClr val="000000"/>
                </a:solidFill>
              </a:defRPr>
            </a:lvl3pPr>
            <a:lvl4pPr>
              <a:defRPr sz="1000" b="0">
                <a:solidFill>
                  <a:srgbClr val="000000"/>
                </a:solidFill>
              </a:defRPr>
            </a:lvl4pPr>
            <a:lvl5pPr>
              <a:defRPr sz="1000" b="0">
                <a:solidFill>
                  <a:srgbClr val="000000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Content Placeholder 2"/>
          <p:cNvSpPr>
            <a:spLocks noGrp="1"/>
          </p:cNvSpPr>
          <p:nvPr>
            <p:ph idx="14"/>
          </p:nvPr>
        </p:nvSpPr>
        <p:spPr>
          <a:xfrm>
            <a:off x="4668839" y="1535204"/>
            <a:ext cx="4011613" cy="1888942"/>
          </a:xfrm>
          <a:solidFill>
            <a:schemeClr val="bg2"/>
          </a:solidFill>
        </p:spPr>
        <p:txBody>
          <a:bodyPr lIns="91440" tIns="91440" rIns="91440" bIns="91440">
            <a:normAutofit/>
          </a:bodyPr>
          <a:lstStyle>
            <a:lvl1pPr>
              <a:defRPr sz="1000" b="0">
                <a:solidFill>
                  <a:srgbClr val="000000"/>
                </a:solidFill>
              </a:defRPr>
            </a:lvl1pPr>
            <a:lvl2pPr marL="396875" indent="-173038">
              <a:defRPr sz="1000" b="0">
                <a:solidFill>
                  <a:srgbClr val="000000"/>
                </a:solidFill>
              </a:defRPr>
            </a:lvl2pPr>
            <a:lvl3pPr>
              <a:defRPr sz="1000" b="0">
                <a:solidFill>
                  <a:srgbClr val="000000"/>
                </a:solidFill>
              </a:defRPr>
            </a:lvl3pPr>
            <a:lvl4pPr>
              <a:defRPr sz="1000" b="0">
                <a:solidFill>
                  <a:srgbClr val="000000"/>
                </a:solidFill>
              </a:defRPr>
            </a:lvl4pPr>
            <a:lvl5pPr>
              <a:defRPr sz="1000" b="0">
                <a:solidFill>
                  <a:srgbClr val="000000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7" name="Text Placeholder 12"/>
          <p:cNvSpPr>
            <a:spLocks noGrp="1"/>
          </p:cNvSpPr>
          <p:nvPr>
            <p:ph type="body" sz="quarter" idx="13" hasCustomPrompt="1"/>
          </p:nvPr>
        </p:nvSpPr>
        <p:spPr>
          <a:xfrm>
            <a:off x="457201" y="1"/>
            <a:ext cx="5709920" cy="363408"/>
          </a:xfrm>
        </p:spPr>
        <p:txBody>
          <a:bodyPr anchor="b">
            <a:normAutofit/>
          </a:bodyPr>
          <a:lstStyle>
            <a:lvl1pPr marL="0" indent="0">
              <a:buNone/>
              <a:defRPr sz="1200" b="0" cap="all">
                <a:solidFill>
                  <a:srgbClr val="768591"/>
                </a:solidFill>
              </a:defRPr>
            </a:lvl1pPr>
          </a:lstStyle>
          <a:p>
            <a:pPr lvl="0"/>
            <a:r>
              <a:rPr lang="en-US" dirty="0" smtClean="0"/>
              <a:t>FRAMING TEXT AREA</a:t>
            </a:r>
            <a:endParaRPr lang="en-US" dirty="0"/>
          </a:p>
        </p:txBody>
      </p:sp>
      <p:sp>
        <p:nvSpPr>
          <p:cNvPr id="25" name="Content Placeholder 2"/>
          <p:cNvSpPr>
            <a:spLocks noGrp="1"/>
          </p:cNvSpPr>
          <p:nvPr>
            <p:ph idx="18"/>
          </p:nvPr>
        </p:nvSpPr>
        <p:spPr>
          <a:xfrm>
            <a:off x="457201" y="1301524"/>
            <a:ext cx="4011613" cy="233680"/>
          </a:xfrm>
          <a:solidFill>
            <a:schemeClr val="accent2"/>
          </a:solidFill>
        </p:spPr>
        <p:txBody>
          <a:bodyPr anchor="ctr">
            <a:noAutofit/>
          </a:bodyPr>
          <a:lstStyle>
            <a:lvl1pPr marL="0" indent="0" algn="ctr">
              <a:buNone/>
              <a:defRPr sz="1000" b="1">
                <a:solidFill>
                  <a:schemeClr val="bg1"/>
                </a:solidFill>
              </a:defRPr>
            </a:lvl1pPr>
            <a:lvl2pPr marL="396875" indent="-173038">
              <a:tabLst/>
              <a:defRPr sz="1000" b="0">
                <a:solidFill>
                  <a:srgbClr val="000000"/>
                </a:solidFill>
              </a:defRPr>
            </a:lvl2pPr>
            <a:lvl3pPr>
              <a:defRPr sz="1000" b="0">
                <a:solidFill>
                  <a:srgbClr val="000000"/>
                </a:solidFill>
              </a:defRPr>
            </a:lvl3pPr>
            <a:lvl4pPr>
              <a:defRPr sz="1000" b="0">
                <a:solidFill>
                  <a:srgbClr val="000000"/>
                </a:solidFill>
              </a:defRPr>
            </a:lvl4pPr>
            <a:lvl5pPr>
              <a:defRPr sz="1000" b="0">
                <a:solidFill>
                  <a:srgbClr val="000000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7" name="Content Placeholder 2"/>
          <p:cNvSpPr>
            <a:spLocks noGrp="1"/>
          </p:cNvSpPr>
          <p:nvPr>
            <p:ph idx="19"/>
          </p:nvPr>
        </p:nvSpPr>
        <p:spPr>
          <a:xfrm>
            <a:off x="4668839" y="1301524"/>
            <a:ext cx="4011613" cy="233680"/>
          </a:xfrm>
          <a:solidFill>
            <a:schemeClr val="accent2"/>
          </a:solidFill>
        </p:spPr>
        <p:txBody>
          <a:bodyPr anchor="ctr">
            <a:noAutofit/>
          </a:bodyPr>
          <a:lstStyle>
            <a:lvl1pPr marL="0" indent="0" algn="ctr">
              <a:buNone/>
              <a:defRPr sz="1000" b="1">
                <a:solidFill>
                  <a:schemeClr val="bg1"/>
                </a:solidFill>
              </a:defRPr>
            </a:lvl1pPr>
            <a:lvl2pPr marL="396875" indent="-173038">
              <a:tabLst/>
              <a:defRPr sz="1000" b="0">
                <a:solidFill>
                  <a:srgbClr val="000000"/>
                </a:solidFill>
              </a:defRPr>
            </a:lvl2pPr>
            <a:lvl3pPr>
              <a:defRPr sz="1000" b="0">
                <a:solidFill>
                  <a:srgbClr val="000000"/>
                </a:solidFill>
              </a:defRPr>
            </a:lvl3pPr>
            <a:lvl4pPr>
              <a:defRPr sz="1000" b="0">
                <a:solidFill>
                  <a:srgbClr val="000000"/>
                </a:solidFill>
              </a:defRPr>
            </a:lvl4pPr>
            <a:lvl5pPr>
              <a:defRPr sz="1000" b="0">
                <a:solidFill>
                  <a:srgbClr val="000000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0" name="Content Placeholder 2"/>
          <p:cNvSpPr>
            <a:spLocks noGrp="1"/>
          </p:cNvSpPr>
          <p:nvPr>
            <p:ph idx="25"/>
          </p:nvPr>
        </p:nvSpPr>
        <p:spPr>
          <a:xfrm>
            <a:off x="457201" y="3801476"/>
            <a:ext cx="4011613" cy="1888942"/>
          </a:xfrm>
          <a:solidFill>
            <a:schemeClr val="bg2"/>
          </a:solidFill>
        </p:spPr>
        <p:txBody>
          <a:bodyPr lIns="91440" tIns="91440" rIns="91440" bIns="91440">
            <a:normAutofit/>
          </a:bodyPr>
          <a:lstStyle>
            <a:lvl1pPr>
              <a:defRPr sz="1000" b="0">
                <a:solidFill>
                  <a:srgbClr val="000000"/>
                </a:solidFill>
              </a:defRPr>
            </a:lvl1pPr>
            <a:lvl2pPr marL="396875" indent="-173038">
              <a:tabLst/>
              <a:defRPr sz="1000" b="0">
                <a:solidFill>
                  <a:srgbClr val="000000"/>
                </a:solidFill>
              </a:defRPr>
            </a:lvl2pPr>
            <a:lvl3pPr>
              <a:defRPr sz="1000" b="0">
                <a:solidFill>
                  <a:srgbClr val="000000"/>
                </a:solidFill>
              </a:defRPr>
            </a:lvl3pPr>
            <a:lvl4pPr>
              <a:defRPr sz="1000" b="0">
                <a:solidFill>
                  <a:srgbClr val="000000"/>
                </a:solidFill>
              </a:defRPr>
            </a:lvl4pPr>
            <a:lvl5pPr>
              <a:defRPr sz="1000" b="0">
                <a:solidFill>
                  <a:srgbClr val="000000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1" name="Content Placeholder 2"/>
          <p:cNvSpPr>
            <a:spLocks noGrp="1"/>
          </p:cNvSpPr>
          <p:nvPr>
            <p:ph idx="26"/>
          </p:nvPr>
        </p:nvSpPr>
        <p:spPr>
          <a:xfrm>
            <a:off x="4668839" y="3801476"/>
            <a:ext cx="4011613" cy="1888942"/>
          </a:xfrm>
          <a:solidFill>
            <a:schemeClr val="bg2"/>
          </a:solidFill>
        </p:spPr>
        <p:txBody>
          <a:bodyPr lIns="91440" tIns="91440" rIns="91440" bIns="91440">
            <a:normAutofit/>
          </a:bodyPr>
          <a:lstStyle>
            <a:lvl1pPr>
              <a:defRPr sz="1000" b="0">
                <a:solidFill>
                  <a:srgbClr val="000000"/>
                </a:solidFill>
              </a:defRPr>
            </a:lvl1pPr>
            <a:lvl2pPr marL="396875" indent="-173038">
              <a:defRPr sz="1000" b="0">
                <a:solidFill>
                  <a:srgbClr val="000000"/>
                </a:solidFill>
              </a:defRPr>
            </a:lvl2pPr>
            <a:lvl3pPr>
              <a:defRPr sz="1000" b="0">
                <a:solidFill>
                  <a:srgbClr val="000000"/>
                </a:solidFill>
              </a:defRPr>
            </a:lvl3pPr>
            <a:lvl4pPr>
              <a:defRPr sz="1000" b="0">
                <a:solidFill>
                  <a:srgbClr val="000000"/>
                </a:solidFill>
              </a:defRPr>
            </a:lvl4pPr>
            <a:lvl5pPr>
              <a:defRPr sz="1000" b="0">
                <a:solidFill>
                  <a:srgbClr val="000000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2" name="Content Placeholder 2"/>
          <p:cNvSpPr>
            <a:spLocks noGrp="1"/>
          </p:cNvSpPr>
          <p:nvPr>
            <p:ph idx="27"/>
          </p:nvPr>
        </p:nvSpPr>
        <p:spPr>
          <a:xfrm>
            <a:off x="457201" y="3567796"/>
            <a:ext cx="4011613" cy="233680"/>
          </a:xfrm>
          <a:solidFill>
            <a:schemeClr val="accent2"/>
          </a:solidFill>
        </p:spPr>
        <p:txBody>
          <a:bodyPr anchor="ctr">
            <a:noAutofit/>
          </a:bodyPr>
          <a:lstStyle>
            <a:lvl1pPr marL="0" indent="0" algn="ctr">
              <a:buNone/>
              <a:defRPr sz="1000" b="1">
                <a:solidFill>
                  <a:schemeClr val="bg1"/>
                </a:solidFill>
              </a:defRPr>
            </a:lvl1pPr>
            <a:lvl2pPr marL="396875" indent="-173038">
              <a:tabLst/>
              <a:defRPr sz="1000" b="0">
                <a:solidFill>
                  <a:srgbClr val="000000"/>
                </a:solidFill>
              </a:defRPr>
            </a:lvl2pPr>
            <a:lvl3pPr>
              <a:defRPr sz="1000" b="0">
                <a:solidFill>
                  <a:srgbClr val="000000"/>
                </a:solidFill>
              </a:defRPr>
            </a:lvl3pPr>
            <a:lvl4pPr>
              <a:defRPr sz="1000" b="0">
                <a:solidFill>
                  <a:srgbClr val="000000"/>
                </a:solidFill>
              </a:defRPr>
            </a:lvl4pPr>
            <a:lvl5pPr>
              <a:defRPr sz="1000" b="0">
                <a:solidFill>
                  <a:srgbClr val="000000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3" name="Content Placeholder 2"/>
          <p:cNvSpPr>
            <a:spLocks noGrp="1"/>
          </p:cNvSpPr>
          <p:nvPr>
            <p:ph idx="28"/>
          </p:nvPr>
        </p:nvSpPr>
        <p:spPr>
          <a:xfrm>
            <a:off x="4668839" y="3567796"/>
            <a:ext cx="4011613" cy="233680"/>
          </a:xfrm>
          <a:solidFill>
            <a:schemeClr val="accent2"/>
          </a:solidFill>
        </p:spPr>
        <p:txBody>
          <a:bodyPr anchor="ctr">
            <a:noAutofit/>
          </a:bodyPr>
          <a:lstStyle>
            <a:lvl1pPr marL="0" indent="0" algn="ctr">
              <a:buNone/>
              <a:defRPr sz="1000" b="1">
                <a:solidFill>
                  <a:schemeClr val="bg1"/>
                </a:solidFill>
              </a:defRPr>
            </a:lvl1pPr>
            <a:lvl2pPr marL="396875" indent="-173038">
              <a:tabLst/>
              <a:defRPr sz="1000" b="0">
                <a:solidFill>
                  <a:srgbClr val="000000"/>
                </a:solidFill>
              </a:defRPr>
            </a:lvl2pPr>
            <a:lvl3pPr>
              <a:defRPr sz="1000" b="0">
                <a:solidFill>
                  <a:srgbClr val="000000"/>
                </a:solidFill>
              </a:defRPr>
            </a:lvl3pPr>
            <a:lvl4pPr>
              <a:defRPr sz="1000" b="0">
                <a:solidFill>
                  <a:srgbClr val="000000"/>
                </a:solidFill>
              </a:defRPr>
            </a:lvl4pPr>
            <a:lvl5pPr>
              <a:defRPr sz="1000" b="0">
                <a:solidFill>
                  <a:srgbClr val="000000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0" name="Text Placeholder 11"/>
          <p:cNvSpPr>
            <a:spLocks noGrp="1"/>
          </p:cNvSpPr>
          <p:nvPr>
            <p:ph type="body" sz="quarter" idx="29" hasCustomPrompt="1"/>
          </p:nvPr>
        </p:nvSpPr>
        <p:spPr>
          <a:xfrm>
            <a:off x="457201" y="5914934"/>
            <a:ext cx="8229599" cy="208054"/>
          </a:xfrm>
        </p:spPr>
        <p:txBody>
          <a:bodyPr anchor="b" anchorCtr="0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None/>
              <a:defRPr sz="800" b="0">
                <a:solidFill>
                  <a:srgbClr val="768591"/>
                </a:solidFill>
              </a:defRPr>
            </a:lvl1pPr>
            <a:lvl2pPr marL="0" inden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None/>
              <a:defRPr sz="800" b="0">
                <a:solidFill>
                  <a:srgbClr val="768591"/>
                </a:solidFill>
              </a:defRPr>
            </a:lvl2pPr>
            <a:lvl3pPr marL="338137" inden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None/>
              <a:defRPr sz="800" b="0">
                <a:solidFill>
                  <a:srgbClr val="768591"/>
                </a:solidFill>
              </a:defRPr>
            </a:lvl3pPr>
            <a:lvl4pPr marL="514350" inden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None/>
              <a:defRPr sz="800" b="0">
                <a:solidFill>
                  <a:srgbClr val="768591"/>
                </a:solidFill>
              </a:defRPr>
            </a:lvl4pPr>
            <a:lvl5pPr marL="630238" inden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None/>
              <a:defRPr sz="800" b="0">
                <a:solidFill>
                  <a:srgbClr val="768591"/>
                </a:solidFill>
              </a:defRPr>
            </a:lvl5pPr>
          </a:lstStyle>
          <a:p>
            <a:pPr lvl="0"/>
            <a:r>
              <a:rPr lang="en-US" dirty="0" smtClean="0"/>
              <a:t>Click to add Source or Footnote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199" y="424180"/>
            <a:ext cx="6299736" cy="713741"/>
          </a:xfrm>
        </p:spPr>
        <p:txBody>
          <a:bodyPr/>
          <a:lstStyle>
            <a:lvl1pPr>
              <a:defRPr baseline="0"/>
            </a:lvl1pPr>
          </a:lstStyle>
          <a:p>
            <a:r>
              <a:rPr lang="en-US" dirty="0" smtClean="0"/>
              <a:t>Profile Comparison Slide</a:t>
            </a:r>
            <a:endParaRPr lang="en-US" dirty="0"/>
          </a:p>
        </p:txBody>
      </p:sp>
      <p:sp>
        <p:nvSpPr>
          <p:cNvPr id="8" name="Picture Placeholder 7"/>
          <p:cNvSpPr>
            <a:spLocks noGrp="1"/>
          </p:cNvSpPr>
          <p:nvPr>
            <p:ph type="pic" sz="quarter" idx="24"/>
          </p:nvPr>
        </p:nvSpPr>
        <p:spPr>
          <a:xfrm>
            <a:off x="6756935" y="202097"/>
            <a:ext cx="1697258" cy="902438"/>
          </a:xfrm>
        </p:spPr>
        <p:txBody>
          <a:bodyPr>
            <a:normAutofit/>
          </a:bodyPr>
          <a:lstStyle>
            <a:lvl1pPr>
              <a:defRPr sz="900" b="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30"/>
          </p:nvPr>
        </p:nvSpPr>
        <p:spPr/>
        <p:txBody>
          <a:bodyPr/>
          <a:lstStyle/>
          <a:p>
            <a:fld id="{B9244142-0151-C24F-B90E-AE4221D17755}" type="datetime1">
              <a:rPr lang="en-US" smtClean="0"/>
              <a:pPr/>
              <a:t>5/22/2017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31"/>
          </p:nvPr>
        </p:nvSpPr>
        <p:spPr/>
        <p:txBody>
          <a:bodyPr/>
          <a:lstStyle/>
          <a:p>
            <a:r>
              <a:rPr lang="en-US" smtClean="0"/>
              <a:t>Presentation Title </a:t>
            </a:r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32"/>
          </p:nvPr>
        </p:nvSpPr>
        <p:spPr/>
        <p:txBody>
          <a:bodyPr/>
          <a:lstStyle/>
          <a:p>
            <a:fld id="{1DB5379B-6F0A-3548-AC69-0D2DB46577D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8" name="Date Placeholder 3"/>
          <p:cNvSpPr txBox="1">
            <a:spLocks/>
          </p:cNvSpPr>
          <p:nvPr/>
        </p:nvSpPr>
        <p:spPr>
          <a:xfrm>
            <a:off x="1033582" y="6516293"/>
            <a:ext cx="3260628" cy="182563"/>
          </a:xfrm>
          <a:prstGeom prst="rect">
            <a:avLst/>
          </a:prstGeom>
          <a:ln>
            <a:noFill/>
          </a:ln>
        </p:spPr>
        <p:txBody>
          <a:bodyPr vert="horz" lIns="0" tIns="0" rIns="0" bIns="0" rtlCol="0" anchor="b" anchorCtr="0"/>
          <a:lstStyle>
            <a:defPPr>
              <a:defRPr lang="en-US"/>
            </a:defPPr>
            <a:lvl1pPr marL="0" algn="l" defTabSz="457200" rtl="0" eaLnBrk="1" latinLnBrk="0" hangingPunct="1"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sz="800" dirty="0" smtClean="0">
                <a:solidFill>
                  <a:srgbClr val="768591"/>
                </a:solidFill>
              </a:rPr>
              <a:t>ICF proprietary and confidential. Do not copy, distribute, or disclose.</a:t>
            </a:r>
            <a:endParaRPr lang="en-US" sz="800" dirty="0">
              <a:solidFill>
                <a:srgbClr val="768591"/>
              </a:solidFill>
            </a:endParaRPr>
          </a:p>
        </p:txBody>
      </p:sp>
      <p:sp>
        <p:nvSpPr>
          <p:cNvPr id="34" name="Date Placeholder 3"/>
          <p:cNvSpPr txBox="1">
            <a:spLocks/>
          </p:cNvSpPr>
          <p:nvPr userDrawn="1"/>
        </p:nvSpPr>
        <p:spPr>
          <a:xfrm>
            <a:off x="1033582" y="6516293"/>
            <a:ext cx="3260628" cy="182563"/>
          </a:xfrm>
          <a:prstGeom prst="rect">
            <a:avLst/>
          </a:prstGeom>
          <a:ln>
            <a:noFill/>
          </a:ln>
        </p:spPr>
        <p:txBody>
          <a:bodyPr vert="horz" lIns="0" tIns="0" rIns="0" bIns="0" rtlCol="0" anchor="b" anchorCtr="0"/>
          <a:lstStyle>
            <a:defPPr>
              <a:defRPr lang="en-US"/>
            </a:defPPr>
            <a:lvl1pPr marL="0" algn="l" defTabSz="457200" rtl="0" eaLnBrk="1" latinLnBrk="0" hangingPunct="1"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sz="800" dirty="0" smtClean="0">
                <a:solidFill>
                  <a:srgbClr val="768591"/>
                </a:solidFill>
              </a:rPr>
              <a:t>ICF proprietary and confidential. Do not copy, distribute, or disclose.</a:t>
            </a:r>
            <a:endParaRPr lang="en-US" sz="800" dirty="0">
              <a:solidFill>
                <a:srgbClr val="768591"/>
              </a:solidFill>
            </a:endParaRPr>
          </a:p>
        </p:txBody>
      </p:sp>
      <p:grpSp>
        <p:nvGrpSpPr>
          <p:cNvPr id="36" name="Group 35"/>
          <p:cNvGrpSpPr/>
          <p:nvPr userDrawn="1"/>
        </p:nvGrpSpPr>
        <p:grpSpPr>
          <a:xfrm>
            <a:off x="8608254" y="-1277"/>
            <a:ext cx="534646" cy="603504"/>
            <a:chOff x="11477672" y="-1277"/>
            <a:chExt cx="712861" cy="603504"/>
          </a:xfrm>
        </p:grpSpPr>
        <p:sp>
          <p:nvSpPr>
            <p:cNvPr id="37" name="Rectangle 36"/>
            <p:cNvSpPr/>
            <p:nvPr userDrawn="1"/>
          </p:nvSpPr>
          <p:spPr>
            <a:xfrm>
              <a:off x="11477678" y="302893"/>
              <a:ext cx="102168" cy="1005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44" name="Rectangle 43"/>
            <p:cNvSpPr>
              <a:spLocks/>
            </p:cNvSpPr>
            <p:nvPr userDrawn="1"/>
          </p:nvSpPr>
          <p:spPr>
            <a:xfrm>
              <a:off x="11579846" y="401059"/>
              <a:ext cx="205422" cy="201168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45" name="Rectangle 44"/>
            <p:cNvSpPr>
              <a:spLocks/>
            </p:cNvSpPr>
            <p:nvPr userDrawn="1"/>
          </p:nvSpPr>
          <p:spPr>
            <a:xfrm>
              <a:off x="11785268" y="-1277"/>
              <a:ext cx="405265" cy="402336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US">
                <a:solidFill>
                  <a:srgbClr val="D8E0E3"/>
                </a:solidFill>
              </a:endParaRPr>
            </a:p>
          </p:txBody>
        </p:sp>
        <p:sp>
          <p:nvSpPr>
            <p:cNvPr id="46" name="Rectangle 45"/>
            <p:cNvSpPr/>
            <p:nvPr userDrawn="1"/>
          </p:nvSpPr>
          <p:spPr>
            <a:xfrm>
              <a:off x="11477672" y="302893"/>
              <a:ext cx="102168" cy="1005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47" name="Rectangle 46"/>
            <p:cNvSpPr>
              <a:spLocks/>
            </p:cNvSpPr>
            <p:nvPr userDrawn="1"/>
          </p:nvSpPr>
          <p:spPr>
            <a:xfrm>
              <a:off x="11579840" y="401059"/>
              <a:ext cx="205421" cy="201168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US">
                <a:solidFill>
                  <a:prstClr val="white"/>
                </a:solidFill>
              </a:endParaRPr>
            </a:p>
          </p:txBody>
        </p:sp>
      </p:grpSp>
      <p:pic>
        <p:nvPicPr>
          <p:cNvPr id="26" name="Picture 2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0090" y="6213758"/>
            <a:ext cx="429581" cy="4629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88468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ne Exhib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Content Placeholder 11"/>
          <p:cNvSpPr>
            <a:spLocks noGrp="1"/>
          </p:cNvSpPr>
          <p:nvPr>
            <p:ph sz="quarter" idx="20"/>
          </p:nvPr>
        </p:nvSpPr>
        <p:spPr>
          <a:xfrm>
            <a:off x="454025" y="1682115"/>
            <a:ext cx="8232774" cy="421703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 smtClean="0"/>
              <a:t>Title and One Exhibit Slide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471926-C489-E845-A5A8-2DB091DB8600}" type="datetime1">
              <a:rPr lang="en-US" smtClean="0"/>
              <a:pPr/>
              <a:t>5/22/2017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Presentation Title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B5379B-6F0A-3548-AC69-0D2DB46577D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7" name="Text Placeholder 12"/>
          <p:cNvSpPr>
            <a:spLocks noGrp="1"/>
          </p:cNvSpPr>
          <p:nvPr>
            <p:ph type="body" sz="quarter" idx="13" hasCustomPrompt="1"/>
          </p:nvPr>
        </p:nvSpPr>
        <p:spPr>
          <a:xfrm>
            <a:off x="457201" y="1"/>
            <a:ext cx="6868160" cy="363408"/>
          </a:xfrm>
        </p:spPr>
        <p:txBody>
          <a:bodyPr anchor="b">
            <a:normAutofit/>
          </a:bodyPr>
          <a:lstStyle>
            <a:lvl1pPr marL="0" indent="0">
              <a:buNone/>
              <a:defRPr sz="1200" b="0" cap="all">
                <a:solidFill>
                  <a:srgbClr val="768591"/>
                </a:solidFill>
              </a:defRPr>
            </a:lvl1pPr>
          </a:lstStyle>
          <a:p>
            <a:pPr lvl="0"/>
            <a:r>
              <a:rPr lang="en-US" dirty="0" smtClean="0"/>
              <a:t>FRAMING TEXT AREA</a:t>
            </a:r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6" hasCustomPrompt="1"/>
          </p:nvPr>
        </p:nvSpPr>
        <p:spPr>
          <a:xfrm>
            <a:off x="454025" y="1306513"/>
            <a:ext cx="8232774" cy="234950"/>
          </a:xfrm>
        </p:spPr>
        <p:txBody>
          <a:bodyPr>
            <a:normAutofit/>
          </a:bodyPr>
          <a:lstStyle>
            <a:lvl1pPr marL="0" indent="0">
              <a:buNone/>
              <a:defRPr sz="1200" cap="all" baseline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 smtClean="0"/>
              <a:t>Click to edit Exhibit Title</a:t>
            </a:r>
            <a:endParaRPr lang="en-US" dirty="0"/>
          </a:p>
        </p:txBody>
      </p:sp>
      <p:sp>
        <p:nvSpPr>
          <p:cNvPr id="30" name="Text Placeholder 11"/>
          <p:cNvSpPr>
            <a:spLocks noGrp="1"/>
          </p:cNvSpPr>
          <p:nvPr>
            <p:ph type="body" sz="quarter" idx="14" hasCustomPrompt="1"/>
          </p:nvPr>
        </p:nvSpPr>
        <p:spPr>
          <a:xfrm>
            <a:off x="457201" y="5914934"/>
            <a:ext cx="8229599" cy="208054"/>
          </a:xfrm>
        </p:spPr>
        <p:txBody>
          <a:bodyPr anchor="b" anchorCtr="0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None/>
              <a:defRPr sz="800" b="0">
                <a:solidFill>
                  <a:srgbClr val="768591"/>
                </a:solidFill>
              </a:defRPr>
            </a:lvl1pPr>
            <a:lvl2pPr marL="0" inden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None/>
              <a:defRPr sz="800" b="0">
                <a:solidFill>
                  <a:srgbClr val="768591"/>
                </a:solidFill>
              </a:defRPr>
            </a:lvl2pPr>
            <a:lvl3pPr marL="338137" inden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None/>
              <a:defRPr sz="800" b="0">
                <a:solidFill>
                  <a:srgbClr val="768591"/>
                </a:solidFill>
              </a:defRPr>
            </a:lvl3pPr>
            <a:lvl4pPr marL="514350" inden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None/>
              <a:defRPr sz="800" b="0">
                <a:solidFill>
                  <a:srgbClr val="768591"/>
                </a:solidFill>
              </a:defRPr>
            </a:lvl4pPr>
            <a:lvl5pPr marL="630238" inden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None/>
              <a:defRPr sz="800" b="0">
                <a:solidFill>
                  <a:srgbClr val="768591"/>
                </a:solidFill>
              </a:defRPr>
            </a:lvl5pPr>
          </a:lstStyle>
          <a:p>
            <a:pPr lvl="0"/>
            <a:r>
              <a:rPr lang="en-US" dirty="0" smtClean="0"/>
              <a:t>Click to add Source or Footnote</a:t>
            </a:r>
            <a:endParaRPr lang="en-US" dirty="0"/>
          </a:p>
        </p:txBody>
      </p:sp>
      <p:cxnSp>
        <p:nvCxnSpPr>
          <p:cNvPr id="34" name="Straight Connector 33"/>
          <p:cNvCxnSpPr/>
          <p:nvPr/>
        </p:nvCxnSpPr>
        <p:spPr>
          <a:xfrm>
            <a:off x="457199" y="1294448"/>
            <a:ext cx="8229600" cy="0"/>
          </a:xfrm>
          <a:prstGeom prst="line">
            <a:avLst/>
          </a:prstGeom>
          <a:ln w="6350"/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Date Placeholder 3"/>
          <p:cNvSpPr txBox="1">
            <a:spLocks/>
          </p:cNvSpPr>
          <p:nvPr/>
        </p:nvSpPr>
        <p:spPr>
          <a:xfrm>
            <a:off x="1033582" y="6516293"/>
            <a:ext cx="3260628" cy="182563"/>
          </a:xfrm>
          <a:prstGeom prst="rect">
            <a:avLst/>
          </a:prstGeom>
          <a:ln>
            <a:noFill/>
          </a:ln>
        </p:spPr>
        <p:txBody>
          <a:bodyPr vert="horz" lIns="0" tIns="0" rIns="0" bIns="0" rtlCol="0" anchor="b" anchorCtr="0"/>
          <a:lstStyle>
            <a:defPPr>
              <a:defRPr lang="en-US"/>
            </a:defPPr>
            <a:lvl1pPr marL="0" algn="l" defTabSz="457200" rtl="0" eaLnBrk="1" latinLnBrk="0" hangingPunct="1"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sz="800" dirty="0" smtClean="0">
                <a:solidFill>
                  <a:srgbClr val="768591"/>
                </a:solidFill>
              </a:rPr>
              <a:t>ICF proprietary and confidential. Do not copy, distribute, or disclose.</a:t>
            </a:r>
            <a:endParaRPr lang="en-US" sz="800" dirty="0">
              <a:solidFill>
                <a:srgbClr val="768591"/>
              </a:solidFill>
            </a:endParaRPr>
          </a:p>
        </p:txBody>
      </p:sp>
      <p:cxnSp>
        <p:nvCxnSpPr>
          <p:cNvPr id="20" name="Straight Connector 19"/>
          <p:cNvCxnSpPr/>
          <p:nvPr userDrawn="1"/>
        </p:nvCxnSpPr>
        <p:spPr>
          <a:xfrm>
            <a:off x="457199" y="1294448"/>
            <a:ext cx="8229600" cy="0"/>
          </a:xfrm>
          <a:prstGeom prst="line">
            <a:avLst/>
          </a:prstGeom>
          <a:ln w="6350"/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1" name="Date Placeholder 3"/>
          <p:cNvSpPr txBox="1">
            <a:spLocks/>
          </p:cNvSpPr>
          <p:nvPr userDrawn="1"/>
        </p:nvSpPr>
        <p:spPr>
          <a:xfrm>
            <a:off x="1033582" y="6516293"/>
            <a:ext cx="3260628" cy="182563"/>
          </a:xfrm>
          <a:prstGeom prst="rect">
            <a:avLst/>
          </a:prstGeom>
          <a:ln>
            <a:noFill/>
          </a:ln>
        </p:spPr>
        <p:txBody>
          <a:bodyPr vert="horz" lIns="0" tIns="0" rIns="0" bIns="0" rtlCol="0" anchor="b" anchorCtr="0"/>
          <a:lstStyle>
            <a:defPPr>
              <a:defRPr lang="en-US"/>
            </a:defPPr>
            <a:lvl1pPr marL="0" algn="l" defTabSz="457200" rtl="0" eaLnBrk="1" latinLnBrk="0" hangingPunct="1"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sz="800" dirty="0" smtClean="0">
                <a:solidFill>
                  <a:srgbClr val="768591"/>
                </a:solidFill>
              </a:rPr>
              <a:t>ICF proprietary and confidential. Do not copy, distribute, or disclose.</a:t>
            </a:r>
            <a:endParaRPr lang="en-US" sz="800" dirty="0">
              <a:solidFill>
                <a:srgbClr val="768591"/>
              </a:solidFill>
            </a:endParaRPr>
          </a:p>
        </p:txBody>
      </p:sp>
      <p:grpSp>
        <p:nvGrpSpPr>
          <p:cNvPr id="33" name="Group 32"/>
          <p:cNvGrpSpPr/>
          <p:nvPr userDrawn="1"/>
        </p:nvGrpSpPr>
        <p:grpSpPr>
          <a:xfrm>
            <a:off x="8608254" y="-1277"/>
            <a:ext cx="534646" cy="603504"/>
            <a:chOff x="11477672" y="-1277"/>
            <a:chExt cx="712861" cy="603504"/>
          </a:xfrm>
        </p:grpSpPr>
        <p:sp>
          <p:nvSpPr>
            <p:cNvPr id="35" name="Rectangle 34"/>
            <p:cNvSpPr/>
            <p:nvPr userDrawn="1"/>
          </p:nvSpPr>
          <p:spPr>
            <a:xfrm>
              <a:off x="11477678" y="302893"/>
              <a:ext cx="102168" cy="1005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36" name="Rectangle 35"/>
            <p:cNvSpPr>
              <a:spLocks/>
            </p:cNvSpPr>
            <p:nvPr userDrawn="1"/>
          </p:nvSpPr>
          <p:spPr>
            <a:xfrm>
              <a:off x="11579846" y="401059"/>
              <a:ext cx="205422" cy="201168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37" name="Rectangle 36"/>
            <p:cNvSpPr>
              <a:spLocks/>
            </p:cNvSpPr>
            <p:nvPr userDrawn="1"/>
          </p:nvSpPr>
          <p:spPr>
            <a:xfrm>
              <a:off x="11785268" y="-1277"/>
              <a:ext cx="405265" cy="402336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US">
                <a:solidFill>
                  <a:srgbClr val="D8E0E3"/>
                </a:solidFill>
              </a:endParaRPr>
            </a:p>
          </p:txBody>
        </p:sp>
        <p:sp>
          <p:nvSpPr>
            <p:cNvPr id="38" name="Rectangle 37"/>
            <p:cNvSpPr/>
            <p:nvPr userDrawn="1"/>
          </p:nvSpPr>
          <p:spPr>
            <a:xfrm>
              <a:off x="11477672" y="302893"/>
              <a:ext cx="102168" cy="1005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39" name="Rectangle 38"/>
            <p:cNvSpPr>
              <a:spLocks/>
            </p:cNvSpPr>
            <p:nvPr userDrawn="1"/>
          </p:nvSpPr>
          <p:spPr>
            <a:xfrm>
              <a:off x="11579840" y="401059"/>
              <a:ext cx="205421" cy="201168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US">
                <a:solidFill>
                  <a:prstClr val="white"/>
                </a:solidFill>
              </a:endParaRPr>
            </a:p>
          </p:txBody>
        </p:sp>
      </p:grpSp>
      <p:pic>
        <p:nvPicPr>
          <p:cNvPr id="22" name="Picture 2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0090" y="6213758"/>
            <a:ext cx="429581" cy="4629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892417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Exhib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ntent Placeholder 11"/>
          <p:cNvSpPr>
            <a:spLocks noGrp="1"/>
          </p:cNvSpPr>
          <p:nvPr>
            <p:ph sz="quarter" idx="19"/>
          </p:nvPr>
        </p:nvSpPr>
        <p:spPr>
          <a:xfrm>
            <a:off x="4675187" y="1680846"/>
            <a:ext cx="4011613" cy="421830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 smtClean="0"/>
              <a:t>Title with Two Exhibit Slide</a:t>
            </a:r>
            <a:endParaRPr lang="en-US" dirty="0"/>
          </a:p>
        </p:txBody>
      </p:sp>
      <p:sp>
        <p:nvSpPr>
          <p:cNvPr id="17" name="Text Placeholder 12"/>
          <p:cNvSpPr>
            <a:spLocks noGrp="1"/>
          </p:cNvSpPr>
          <p:nvPr>
            <p:ph type="body" sz="quarter" idx="13" hasCustomPrompt="1"/>
          </p:nvPr>
        </p:nvSpPr>
        <p:spPr>
          <a:xfrm>
            <a:off x="457201" y="1"/>
            <a:ext cx="6868160" cy="363408"/>
          </a:xfrm>
        </p:spPr>
        <p:txBody>
          <a:bodyPr anchor="b">
            <a:normAutofit/>
          </a:bodyPr>
          <a:lstStyle>
            <a:lvl1pPr marL="0" indent="0">
              <a:buNone/>
              <a:defRPr sz="1200" b="0" cap="all">
                <a:solidFill>
                  <a:srgbClr val="768591"/>
                </a:solidFill>
              </a:defRPr>
            </a:lvl1pPr>
          </a:lstStyle>
          <a:p>
            <a:pPr lvl="0"/>
            <a:r>
              <a:rPr lang="en-US" dirty="0" smtClean="0"/>
              <a:t>FRAMING TEXT AREA</a:t>
            </a:r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457200" y="1294448"/>
            <a:ext cx="4011614" cy="0"/>
          </a:xfrm>
          <a:prstGeom prst="line">
            <a:avLst/>
          </a:prstGeom>
          <a:ln w="6350"/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>
            <a:off x="4667250" y="1294448"/>
            <a:ext cx="4011614" cy="0"/>
          </a:xfrm>
          <a:prstGeom prst="line">
            <a:avLst/>
          </a:prstGeom>
          <a:ln w="6350"/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 Placeholder 7"/>
          <p:cNvSpPr>
            <a:spLocks noGrp="1"/>
          </p:cNvSpPr>
          <p:nvPr>
            <p:ph type="body" sz="quarter" idx="16" hasCustomPrompt="1"/>
          </p:nvPr>
        </p:nvSpPr>
        <p:spPr>
          <a:xfrm>
            <a:off x="454026" y="1305243"/>
            <a:ext cx="4011613" cy="234950"/>
          </a:xfrm>
        </p:spPr>
        <p:txBody>
          <a:bodyPr>
            <a:normAutofit/>
          </a:bodyPr>
          <a:lstStyle>
            <a:lvl1pPr marL="0" indent="0">
              <a:buNone/>
              <a:defRPr sz="1200" cap="all" baseline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 smtClean="0"/>
              <a:t>Click to edit Exhibit Title</a:t>
            </a:r>
            <a:endParaRPr lang="en-US" dirty="0"/>
          </a:p>
        </p:txBody>
      </p:sp>
      <p:sp>
        <p:nvSpPr>
          <p:cNvPr id="29" name="Text Placeholder 7"/>
          <p:cNvSpPr>
            <a:spLocks noGrp="1"/>
          </p:cNvSpPr>
          <p:nvPr>
            <p:ph type="body" sz="quarter" idx="17" hasCustomPrompt="1"/>
          </p:nvPr>
        </p:nvSpPr>
        <p:spPr>
          <a:xfrm>
            <a:off x="4675187" y="1305243"/>
            <a:ext cx="4011613" cy="234950"/>
          </a:xfrm>
        </p:spPr>
        <p:txBody>
          <a:bodyPr>
            <a:normAutofit/>
          </a:bodyPr>
          <a:lstStyle>
            <a:lvl1pPr marL="0" indent="0">
              <a:buNone/>
              <a:defRPr sz="1200" cap="all" baseline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 smtClean="0"/>
              <a:t>Click to edit Exhibit Title</a:t>
            </a:r>
            <a:endParaRPr lang="en-US" dirty="0"/>
          </a:p>
        </p:txBody>
      </p:sp>
      <p:sp>
        <p:nvSpPr>
          <p:cNvPr id="31" name="Content Placeholder 11"/>
          <p:cNvSpPr>
            <a:spLocks noGrp="1"/>
          </p:cNvSpPr>
          <p:nvPr>
            <p:ph sz="quarter" idx="20"/>
          </p:nvPr>
        </p:nvSpPr>
        <p:spPr>
          <a:xfrm>
            <a:off x="454026" y="1680846"/>
            <a:ext cx="4011613" cy="421830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2" name="Text Placeholder 11"/>
          <p:cNvSpPr>
            <a:spLocks noGrp="1"/>
          </p:cNvSpPr>
          <p:nvPr>
            <p:ph type="body" sz="quarter" idx="14" hasCustomPrompt="1"/>
          </p:nvPr>
        </p:nvSpPr>
        <p:spPr>
          <a:xfrm>
            <a:off x="457201" y="5914934"/>
            <a:ext cx="8229599" cy="208054"/>
          </a:xfrm>
        </p:spPr>
        <p:txBody>
          <a:bodyPr anchor="b" anchorCtr="0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None/>
              <a:defRPr sz="800" b="0">
                <a:solidFill>
                  <a:srgbClr val="768591"/>
                </a:solidFill>
              </a:defRPr>
            </a:lvl1pPr>
            <a:lvl2pPr marL="0" inden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None/>
              <a:defRPr sz="800" b="0">
                <a:solidFill>
                  <a:srgbClr val="768591"/>
                </a:solidFill>
              </a:defRPr>
            </a:lvl2pPr>
            <a:lvl3pPr marL="338137" inden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None/>
              <a:defRPr sz="800" b="0">
                <a:solidFill>
                  <a:srgbClr val="768591"/>
                </a:solidFill>
              </a:defRPr>
            </a:lvl3pPr>
            <a:lvl4pPr marL="514350" inden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None/>
              <a:defRPr sz="800" b="0">
                <a:solidFill>
                  <a:srgbClr val="768591"/>
                </a:solidFill>
              </a:defRPr>
            </a:lvl4pPr>
            <a:lvl5pPr marL="630238" inden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None/>
              <a:defRPr sz="800" b="0">
                <a:solidFill>
                  <a:srgbClr val="768591"/>
                </a:solidFill>
              </a:defRPr>
            </a:lvl5pPr>
          </a:lstStyle>
          <a:p>
            <a:pPr lvl="0"/>
            <a:r>
              <a:rPr lang="en-US" dirty="0" smtClean="0"/>
              <a:t>Click to add Source or Footnote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21"/>
          </p:nvPr>
        </p:nvSpPr>
        <p:spPr/>
        <p:txBody>
          <a:bodyPr/>
          <a:lstStyle/>
          <a:p>
            <a:fld id="{B9244142-0151-C24F-B90E-AE4221D17755}" type="datetime1">
              <a:rPr lang="en-US" smtClean="0"/>
              <a:pPr/>
              <a:t>5/22/2017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22"/>
          </p:nvPr>
        </p:nvSpPr>
        <p:spPr/>
        <p:txBody>
          <a:bodyPr/>
          <a:lstStyle/>
          <a:p>
            <a:r>
              <a:rPr lang="en-US" smtClean="0"/>
              <a:t>Presentation Title 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23"/>
          </p:nvPr>
        </p:nvSpPr>
        <p:spPr/>
        <p:txBody>
          <a:bodyPr/>
          <a:lstStyle/>
          <a:p>
            <a:fld id="{1DB5379B-6F0A-3548-AC69-0D2DB46577D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0" name="Date Placeholder 3"/>
          <p:cNvSpPr txBox="1">
            <a:spLocks/>
          </p:cNvSpPr>
          <p:nvPr/>
        </p:nvSpPr>
        <p:spPr>
          <a:xfrm>
            <a:off x="1033582" y="6516293"/>
            <a:ext cx="3260628" cy="182563"/>
          </a:xfrm>
          <a:prstGeom prst="rect">
            <a:avLst/>
          </a:prstGeom>
          <a:ln>
            <a:noFill/>
          </a:ln>
        </p:spPr>
        <p:txBody>
          <a:bodyPr vert="horz" lIns="0" tIns="0" rIns="0" bIns="0" rtlCol="0" anchor="b" anchorCtr="0"/>
          <a:lstStyle>
            <a:defPPr>
              <a:defRPr lang="en-US"/>
            </a:defPPr>
            <a:lvl1pPr marL="0" algn="l" defTabSz="457200" rtl="0" eaLnBrk="1" latinLnBrk="0" hangingPunct="1"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sz="800" dirty="0" smtClean="0">
                <a:solidFill>
                  <a:srgbClr val="768591"/>
                </a:solidFill>
              </a:rPr>
              <a:t>ICF proprietary and confidential. Do not copy, distribute, or disclose.</a:t>
            </a:r>
            <a:endParaRPr lang="en-US" sz="800" dirty="0">
              <a:solidFill>
                <a:srgbClr val="768591"/>
              </a:solidFill>
            </a:endParaRPr>
          </a:p>
        </p:txBody>
      </p:sp>
      <p:sp>
        <p:nvSpPr>
          <p:cNvPr id="35" name="Date Placeholder 3"/>
          <p:cNvSpPr txBox="1">
            <a:spLocks/>
          </p:cNvSpPr>
          <p:nvPr userDrawn="1"/>
        </p:nvSpPr>
        <p:spPr>
          <a:xfrm>
            <a:off x="1033582" y="6516293"/>
            <a:ext cx="3260628" cy="182563"/>
          </a:xfrm>
          <a:prstGeom prst="rect">
            <a:avLst/>
          </a:prstGeom>
          <a:ln>
            <a:noFill/>
          </a:ln>
        </p:spPr>
        <p:txBody>
          <a:bodyPr vert="horz" lIns="0" tIns="0" rIns="0" bIns="0" rtlCol="0" anchor="b" anchorCtr="0"/>
          <a:lstStyle>
            <a:defPPr>
              <a:defRPr lang="en-US"/>
            </a:defPPr>
            <a:lvl1pPr marL="0" algn="l" defTabSz="457200" rtl="0" eaLnBrk="1" latinLnBrk="0" hangingPunct="1"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sz="800" dirty="0" smtClean="0">
                <a:solidFill>
                  <a:srgbClr val="768591"/>
                </a:solidFill>
              </a:rPr>
              <a:t>ICF proprietary and confidential. Do not copy, distribute, or disclose.</a:t>
            </a:r>
            <a:endParaRPr lang="en-US" sz="800" dirty="0">
              <a:solidFill>
                <a:srgbClr val="768591"/>
              </a:solidFill>
            </a:endParaRPr>
          </a:p>
        </p:txBody>
      </p:sp>
      <p:grpSp>
        <p:nvGrpSpPr>
          <p:cNvPr id="37" name="Group 36"/>
          <p:cNvGrpSpPr/>
          <p:nvPr userDrawn="1"/>
        </p:nvGrpSpPr>
        <p:grpSpPr>
          <a:xfrm>
            <a:off x="8608254" y="-1277"/>
            <a:ext cx="534646" cy="603504"/>
            <a:chOff x="11477672" y="-1277"/>
            <a:chExt cx="712861" cy="603504"/>
          </a:xfrm>
        </p:grpSpPr>
        <p:sp>
          <p:nvSpPr>
            <p:cNvPr id="38" name="Rectangle 37"/>
            <p:cNvSpPr/>
            <p:nvPr userDrawn="1"/>
          </p:nvSpPr>
          <p:spPr>
            <a:xfrm>
              <a:off x="11477678" y="302893"/>
              <a:ext cx="102168" cy="1005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39" name="Rectangle 38"/>
            <p:cNvSpPr>
              <a:spLocks/>
            </p:cNvSpPr>
            <p:nvPr userDrawn="1"/>
          </p:nvSpPr>
          <p:spPr>
            <a:xfrm>
              <a:off x="11579846" y="401059"/>
              <a:ext cx="205422" cy="201168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40" name="Rectangle 39"/>
            <p:cNvSpPr>
              <a:spLocks/>
            </p:cNvSpPr>
            <p:nvPr userDrawn="1"/>
          </p:nvSpPr>
          <p:spPr>
            <a:xfrm>
              <a:off x="11785268" y="-1277"/>
              <a:ext cx="405265" cy="402336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US">
                <a:solidFill>
                  <a:srgbClr val="D8E0E3"/>
                </a:solidFill>
              </a:endParaRPr>
            </a:p>
          </p:txBody>
        </p:sp>
        <p:sp>
          <p:nvSpPr>
            <p:cNvPr id="41" name="Rectangle 40"/>
            <p:cNvSpPr/>
            <p:nvPr userDrawn="1"/>
          </p:nvSpPr>
          <p:spPr>
            <a:xfrm>
              <a:off x="11477672" y="302893"/>
              <a:ext cx="102168" cy="1005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42" name="Rectangle 41"/>
            <p:cNvSpPr>
              <a:spLocks/>
            </p:cNvSpPr>
            <p:nvPr userDrawn="1"/>
          </p:nvSpPr>
          <p:spPr>
            <a:xfrm>
              <a:off x="11579840" y="401059"/>
              <a:ext cx="205421" cy="201168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US">
                <a:solidFill>
                  <a:prstClr val="white"/>
                </a:solidFill>
              </a:endParaRPr>
            </a:p>
          </p:txBody>
        </p:sp>
      </p:grpSp>
      <p:pic>
        <p:nvPicPr>
          <p:cNvPr id="23" name="Picture 2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0090" y="6213758"/>
            <a:ext cx="429581" cy="4629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731000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Thirds One Third Exhib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ntent Placeholder 11"/>
          <p:cNvSpPr>
            <a:spLocks noGrp="1"/>
          </p:cNvSpPr>
          <p:nvPr>
            <p:ph sz="quarter" idx="19"/>
          </p:nvPr>
        </p:nvSpPr>
        <p:spPr>
          <a:xfrm>
            <a:off x="6069015" y="1680846"/>
            <a:ext cx="2616200" cy="4218305"/>
          </a:xfrm>
        </p:spPr>
        <p:txBody>
          <a:bodyPr>
            <a:normAutofit/>
          </a:bodyPr>
          <a:lstStyle>
            <a:lvl1pPr>
              <a:defRPr sz="1200" b="0">
                <a:solidFill>
                  <a:schemeClr val="tx1"/>
                </a:solidFill>
              </a:defRPr>
            </a:lvl1pPr>
            <a:lvl2pPr marL="346075" indent="-173038">
              <a:buClr>
                <a:schemeClr val="accent2"/>
              </a:buClr>
              <a:buFont typeface="Lucida Grande"/>
              <a:buChar char="–"/>
              <a:defRPr lang="en-US" sz="1200" b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50850" indent="-112713">
              <a:buClrTx/>
              <a:buFont typeface="Wingdings" charset="2"/>
              <a:buChar char="§"/>
              <a:defRPr sz="1200" b="0">
                <a:solidFill>
                  <a:schemeClr val="tx1"/>
                </a:solidFill>
              </a:defRPr>
            </a:lvl3pPr>
            <a:lvl4pPr marL="628650" indent="-114300">
              <a:buFont typeface="Lucida Grande"/>
              <a:buChar char="»"/>
              <a:defRPr sz="1200" b="0">
                <a:solidFill>
                  <a:schemeClr val="tx1"/>
                </a:solidFill>
              </a:defRPr>
            </a:lvl4pPr>
            <a:lvl5pPr marL="744538" indent="-114300">
              <a:buFont typeface="Arial"/>
              <a:buChar char="•"/>
              <a:defRPr sz="1200" b="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31" name="Content Placeholder 11"/>
          <p:cNvSpPr>
            <a:spLocks noGrp="1"/>
          </p:cNvSpPr>
          <p:nvPr>
            <p:ph sz="quarter" idx="20"/>
          </p:nvPr>
        </p:nvSpPr>
        <p:spPr>
          <a:xfrm>
            <a:off x="454026" y="1680846"/>
            <a:ext cx="5421313" cy="421830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 smtClean="0"/>
              <a:t>Two Thirds-One Third Exhibit Slide 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471926-C489-E845-A5A8-2DB091DB8600}" type="datetime1">
              <a:rPr lang="en-US" smtClean="0"/>
              <a:pPr/>
              <a:t>5/22/2017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Presentation Title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B5379B-6F0A-3548-AC69-0D2DB46577D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7" name="Text Placeholder 12"/>
          <p:cNvSpPr>
            <a:spLocks noGrp="1"/>
          </p:cNvSpPr>
          <p:nvPr>
            <p:ph type="body" sz="quarter" idx="13" hasCustomPrompt="1"/>
          </p:nvPr>
        </p:nvSpPr>
        <p:spPr>
          <a:xfrm>
            <a:off x="457201" y="1"/>
            <a:ext cx="6868160" cy="363408"/>
          </a:xfrm>
        </p:spPr>
        <p:txBody>
          <a:bodyPr anchor="b">
            <a:normAutofit/>
          </a:bodyPr>
          <a:lstStyle>
            <a:lvl1pPr marL="0" indent="0">
              <a:buNone/>
              <a:defRPr sz="1200" b="0" cap="all">
                <a:solidFill>
                  <a:srgbClr val="768591"/>
                </a:solidFill>
              </a:defRPr>
            </a:lvl1pPr>
          </a:lstStyle>
          <a:p>
            <a:pPr lvl="0"/>
            <a:r>
              <a:rPr lang="en-US" dirty="0" smtClean="0"/>
              <a:t>FRAMING TEXT AREA</a:t>
            </a:r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457200" y="1294448"/>
            <a:ext cx="5421314" cy="0"/>
          </a:xfrm>
          <a:prstGeom prst="line">
            <a:avLst/>
          </a:prstGeom>
          <a:ln w="6350"/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>
            <a:off x="6061076" y="1294448"/>
            <a:ext cx="2616201" cy="0"/>
          </a:xfrm>
          <a:prstGeom prst="line">
            <a:avLst/>
          </a:prstGeom>
          <a:ln w="6350"/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 Placeholder 7"/>
          <p:cNvSpPr>
            <a:spLocks noGrp="1"/>
          </p:cNvSpPr>
          <p:nvPr>
            <p:ph type="body" sz="quarter" idx="16" hasCustomPrompt="1"/>
          </p:nvPr>
        </p:nvSpPr>
        <p:spPr>
          <a:xfrm>
            <a:off x="454026" y="1305243"/>
            <a:ext cx="5421313" cy="234950"/>
          </a:xfrm>
        </p:spPr>
        <p:txBody>
          <a:bodyPr>
            <a:normAutofit/>
          </a:bodyPr>
          <a:lstStyle>
            <a:lvl1pPr marL="0" indent="0">
              <a:buNone/>
              <a:defRPr sz="1200" cap="all" baseline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 smtClean="0"/>
              <a:t>Click to edit Exhibit Title</a:t>
            </a:r>
            <a:endParaRPr lang="en-US" dirty="0"/>
          </a:p>
        </p:txBody>
      </p:sp>
      <p:sp>
        <p:nvSpPr>
          <p:cNvPr id="29" name="Text Placeholder 7"/>
          <p:cNvSpPr>
            <a:spLocks noGrp="1"/>
          </p:cNvSpPr>
          <p:nvPr>
            <p:ph type="body" sz="quarter" idx="17" hasCustomPrompt="1"/>
          </p:nvPr>
        </p:nvSpPr>
        <p:spPr>
          <a:xfrm>
            <a:off x="6069015" y="1305243"/>
            <a:ext cx="2616200" cy="234950"/>
          </a:xfrm>
        </p:spPr>
        <p:txBody>
          <a:bodyPr>
            <a:normAutofit/>
          </a:bodyPr>
          <a:lstStyle>
            <a:lvl1pPr marL="0" indent="0">
              <a:buNone/>
              <a:defRPr sz="1200" cap="all" baseline="0">
                <a:solidFill>
                  <a:srgbClr val="00538B"/>
                </a:solidFill>
              </a:defRPr>
            </a:lvl1pPr>
          </a:lstStyle>
          <a:p>
            <a:pPr lvl="0"/>
            <a:r>
              <a:rPr lang="en-US" dirty="0" smtClean="0"/>
              <a:t>Click to edit Exhibit Title</a:t>
            </a:r>
            <a:endParaRPr lang="en-US" dirty="0"/>
          </a:p>
        </p:txBody>
      </p:sp>
      <p:sp>
        <p:nvSpPr>
          <p:cNvPr id="32" name="Text Placeholder 11"/>
          <p:cNvSpPr>
            <a:spLocks noGrp="1"/>
          </p:cNvSpPr>
          <p:nvPr>
            <p:ph type="body" sz="quarter" idx="14" hasCustomPrompt="1"/>
          </p:nvPr>
        </p:nvSpPr>
        <p:spPr>
          <a:xfrm>
            <a:off x="457201" y="5914934"/>
            <a:ext cx="8229599" cy="208054"/>
          </a:xfrm>
        </p:spPr>
        <p:txBody>
          <a:bodyPr anchor="b" anchorCtr="0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None/>
              <a:defRPr sz="800" b="0">
                <a:solidFill>
                  <a:srgbClr val="768591"/>
                </a:solidFill>
              </a:defRPr>
            </a:lvl1pPr>
            <a:lvl2pPr marL="0" inden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None/>
              <a:defRPr sz="800" b="0">
                <a:solidFill>
                  <a:srgbClr val="768591"/>
                </a:solidFill>
              </a:defRPr>
            </a:lvl2pPr>
            <a:lvl3pPr marL="338137" inden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None/>
              <a:defRPr sz="800" b="0">
                <a:solidFill>
                  <a:srgbClr val="768591"/>
                </a:solidFill>
              </a:defRPr>
            </a:lvl3pPr>
            <a:lvl4pPr marL="514350" inden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None/>
              <a:defRPr sz="800" b="0">
                <a:solidFill>
                  <a:srgbClr val="768591"/>
                </a:solidFill>
              </a:defRPr>
            </a:lvl4pPr>
            <a:lvl5pPr marL="630238" inden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None/>
              <a:defRPr sz="800" b="0">
                <a:solidFill>
                  <a:srgbClr val="768591"/>
                </a:solidFill>
              </a:defRPr>
            </a:lvl5pPr>
          </a:lstStyle>
          <a:p>
            <a:pPr lvl="0"/>
            <a:r>
              <a:rPr lang="en-US" dirty="0" smtClean="0"/>
              <a:t>Click to add Source or Footnote</a:t>
            </a:r>
            <a:endParaRPr lang="en-US" dirty="0"/>
          </a:p>
        </p:txBody>
      </p:sp>
      <p:sp>
        <p:nvSpPr>
          <p:cNvPr id="23" name="Date Placeholder 3"/>
          <p:cNvSpPr txBox="1">
            <a:spLocks/>
          </p:cNvSpPr>
          <p:nvPr/>
        </p:nvSpPr>
        <p:spPr>
          <a:xfrm>
            <a:off x="1033582" y="6516293"/>
            <a:ext cx="3260628" cy="182563"/>
          </a:xfrm>
          <a:prstGeom prst="rect">
            <a:avLst/>
          </a:prstGeom>
          <a:ln>
            <a:noFill/>
          </a:ln>
        </p:spPr>
        <p:txBody>
          <a:bodyPr vert="horz" lIns="0" tIns="0" rIns="0" bIns="0" rtlCol="0" anchor="b" anchorCtr="0"/>
          <a:lstStyle>
            <a:defPPr>
              <a:defRPr lang="en-US"/>
            </a:defPPr>
            <a:lvl1pPr marL="0" algn="l" defTabSz="457200" rtl="0" eaLnBrk="1" latinLnBrk="0" hangingPunct="1"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sz="800" dirty="0" smtClean="0">
                <a:solidFill>
                  <a:srgbClr val="768591"/>
                </a:solidFill>
              </a:rPr>
              <a:t>ICF proprietary and confidential. Do not copy, distribute, or disclose.</a:t>
            </a:r>
            <a:endParaRPr lang="en-US" sz="800" dirty="0">
              <a:solidFill>
                <a:srgbClr val="768591"/>
              </a:solidFill>
            </a:endParaRPr>
          </a:p>
        </p:txBody>
      </p:sp>
      <p:sp>
        <p:nvSpPr>
          <p:cNvPr id="35" name="Date Placeholder 3"/>
          <p:cNvSpPr txBox="1">
            <a:spLocks/>
          </p:cNvSpPr>
          <p:nvPr userDrawn="1"/>
        </p:nvSpPr>
        <p:spPr>
          <a:xfrm>
            <a:off x="1033582" y="6516293"/>
            <a:ext cx="3260628" cy="182563"/>
          </a:xfrm>
          <a:prstGeom prst="rect">
            <a:avLst/>
          </a:prstGeom>
          <a:ln>
            <a:noFill/>
          </a:ln>
        </p:spPr>
        <p:txBody>
          <a:bodyPr vert="horz" lIns="0" tIns="0" rIns="0" bIns="0" rtlCol="0" anchor="b" anchorCtr="0"/>
          <a:lstStyle>
            <a:defPPr>
              <a:defRPr lang="en-US"/>
            </a:defPPr>
            <a:lvl1pPr marL="0" algn="l" defTabSz="457200" rtl="0" eaLnBrk="1" latinLnBrk="0" hangingPunct="1"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sz="800" dirty="0" smtClean="0">
                <a:solidFill>
                  <a:srgbClr val="768591"/>
                </a:solidFill>
              </a:rPr>
              <a:t>ICF proprietary and confidential. Do not copy, distribute, or disclose.</a:t>
            </a:r>
            <a:endParaRPr lang="en-US" sz="800" dirty="0">
              <a:solidFill>
                <a:srgbClr val="768591"/>
              </a:solidFill>
            </a:endParaRPr>
          </a:p>
        </p:txBody>
      </p:sp>
      <p:grpSp>
        <p:nvGrpSpPr>
          <p:cNvPr id="37" name="Group 36"/>
          <p:cNvGrpSpPr/>
          <p:nvPr userDrawn="1"/>
        </p:nvGrpSpPr>
        <p:grpSpPr>
          <a:xfrm>
            <a:off x="8608254" y="-1277"/>
            <a:ext cx="534646" cy="603504"/>
            <a:chOff x="11477672" y="-1277"/>
            <a:chExt cx="712861" cy="603504"/>
          </a:xfrm>
        </p:grpSpPr>
        <p:sp>
          <p:nvSpPr>
            <p:cNvPr id="38" name="Rectangle 37"/>
            <p:cNvSpPr/>
            <p:nvPr userDrawn="1"/>
          </p:nvSpPr>
          <p:spPr>
            <a:xfrm>
              <a:off x="11477678" y="302893"/>
              <a:ext cx="102168" cy="1005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39" name="Rectangle 38"/>
            <p:cNvSpPr>
              <a:spLocks/>
            </p:cNvSpPr>
            <p:nvPr userDrawn="1"/>
          </p:nvSpPr>
          <p:spPr>
            <a:xfrm>
              <a:off x="11579846" y="401059"/>
              <a:ext cx="205422" cy="201168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40" name="Rectangle 39"/>
            <p:cNvSpPr>
              <a:spLocks/>
            </p:cNvSpPr>
            <p:nvPr userDrawn="1"/>
          </p:nvSpPr>
          <p:spPr>
            <a:xfrm>
              <a:off x="11785268" y="-1277"/>
              <a:ext cx="405265" cy="402336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US">
                <a:solidFill>
                  <a:srgbClr val="D8E0E3"/>
                </a:solidFill>
              </a:endParaRPr>
            </a:p>
          </p:txBody>
        </p:sp>
        <p:sp>
          <p:nvSpPr>
            <p:cNvPr id="41" name="Rectangle 40"/>
            <p:cNvSpPr/>
            <p:nvPr userDrawn="1"/>
          </p:nvSpPr>
          <p:spPr>
            <a:xfrm>
              <a:off x="11477672" y="302893"/>
              <a:ext cx="102168" cy="1005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42" name="Rectangle 41"/>
            <p:cNvSpPr>
              <a:spLocks/>
            </p:cNvSpPr>
            <p:nvPr userDrawn="1"/>
          </p:nvSpPr>
          <p:spPr>
            <a:xfrm>
              <a:off x="11579840" y="401059"/>
              <a:ext cx="205421" cy="201168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US">
                <a:solidFill>
                  <a:prstClr val="white"/>
                </a:solidFill>
              </a:endParaRPr>
            </a:p>
          </p:txBody>
        </p:sp>
      </p:grpSp>
      <p:pic>
        <p:nvPicPr>
          <p:cNvPr id="24" name="Picture 2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0090" y="6213758"/>
            <a:ext cx="429581" cy="4629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355427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iographi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 smtClean="0"/>
              <a:t>Biographies Slide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471926-C489-E845-A5A8-2DB091DB8600}" type="datetime1">
              <a:rPr lang="en-US" smtClean="0"/>
              <a:pPr/>
              <a:t>5/22/2017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Presentation Title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B5379B-6F0A-3548-AC69-0D2DB46577D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3" name="Content Placeholder 2"/>
          <p:cNvSpPr>
            <a:spLocks noGrp="1"/>
          </p:cNvSpPr>
          <p:nvPr>
            <p:ph idx="14"/>
          </p:nvPr>
        </p:nvSpPr>
        <p:spPr>
          <a:xfrm>
            <a:off x="6073774" y="2138998"/>
            <a:ext cx="2606678" cy="3760152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0" indent="0">
              <a:buNone/>
              <a:defRPr sz="1200"/>
            </a:lvl2pPr>
            <a:lvl3pPr marL="338137" indent="0">
              <a:buNone/>
              <a:defRPr sz="1050"/>
            </a:lvl3pPr>
            <a:lvl4pPr marL="514350" indent="0">
              <a:buNone/>
              <a:defRPr sz="1000"/>
            </a:lvl4pPr>
            <a:lvl5pPr marL="630238" indent="0">
              <a:buNone/>
              <a:defRPr sz="10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7" name="Text Placeholder 12"/>
          <p:cNvSpPr>
            <a:spLocks noGrp="1"/>
          </p:cNvSpPr>
          <p:nvPr>
            <p:ph type="body" sz="quarter" idx="13" hasCustomPrompt="1"/>
          </p:nvPr>
        </p:nvSpPr>
        <p:spPr>
          <a:xfrm>
            <a:off x="457201" y="1"/>
            <a:ext cx="6868160" cy="363408"/>
          </a:xfrm>
        </p:spPr>
        <p:txBody>
          <a:bodyPr anchor="b">
            <a:normAutofit/>
          </a:bodyPr>
          <a:lstStyle>
            <a:lvl1pPr marL="0" indent="0">
              <a:buNone/>
              <a:defRPr sz="1200" b="0" cap="all">
                <a:solidFill>
                  <a:srgbClr val="768591"/>
                </a:solidFill>
              </a:defRPr>
            </a:lvl1pPr>
          </a:lstStyle>
          <a:p>
            <a:pPr lvl="0"/>
            <a:r>
              <a:rPr lang="en-US" dirty="0" smtClean="0"/>
              <a:t>FRAMING TEXT AREA</a:t>
            </a:r>
            <a:endParaRPr lang="en-US" dirty="0"/>
          </a:p>
        </p:txBody>
      </p:sp>
      <p:sp>
        <p:nvSpPr>
          <p:cNvPr id="44" name="Content Placeholder 2"/>
          <p:cNvSpPr>
            <a:spLocks noGrp="1"/>
          </p:cNvSpPr>
          <p:nvPr>
            <p:ph idx="16"/>
          </p:nvPr>
        </p:nvSpPr>
        <p:spPr>
          <a:xfrm>
            <a:off x="3265489" y="2138998"/>
            <a:ext cx="2606678" cy="3760152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0" indent="0">
              <a:buNone/>
              <a:defRPr sz="1200"/>
            </a:lvl2pPr>
            <a:lvl3pPr marL="338137" indent="0">
              <a:buNone/>
              <a:defRPr sz="1050"/>
            </a:lvl3pPr>
            <a:lvl4pPr marL="514350" indent="0">
              <a:buNone/>
              <a:defRPr sz="1000"/>
            </a:lvl4pPr>
            <a:lvl5pPr marL="630238" indent="0">
              <a:buNone/>
              <a:defRPr sz="10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5" name="Content Placeholder 2"/>
          <p:cNvSpPr>
            <a:spLocks noGrp="1"/>
          </p:cNvSpPr>
          <p:nvPr>
            <p:ph idx="17"/>
          </p:nvPr>
        </p:nvSpPr>
        <p:spPr>
          <a:xfrm>
            <a:off x="477207" y="2138998"/>
            <a:ext cx="2606678" cy="3760152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0" indent="0">
              <a:buNone/>
              <a:defRPr sz="1200"/>
            </a:lvl2pPr>
            <a:lvl3pPr marL="338137" indent="0">
              <a:buNone/>
              <a:defRPr sz="1050"/>
            </a:lvl3pPr>
            <a:lvl4pPr marL="514350" indent="0">
              <a:buNone/>
              <a:defRPr sz="1000"/>
            </a:lvl4pPr>
            <a:lvl5pPr marL="630238" indent="0">
              <a:buNone/>
              <a:defRPr sz="10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6" name="Picture Placeholder 8"/>
          <p:cNvSpPr>
            <a:spLocks noGrp="1"/>
          </p:cNvSpPr>
          <p:nvPr>
            <p:ph type="pic" sz="quarter" idx="18"/>
          </p:nvPr>
        </p:nvSpPr>
        <p:spPr>
          <a:xfrm>
            <a:off x="457200" y="1303974"/>
            <a:ext cx="704850" cy="753745"/>
          </a:xfrm>
        </p:spPr>
        <p:txBody>
          <a:bodyPr>
            <a:normAutofit/>
          </a:bodyPr>
          <a:lstStyle>
            <a:lvl1pPr>
              <a:defRPr sz="900" b="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7" name="Picture Placeholder 8"/>
          <p:cNvSpPr>
            <a:spLocks noGrp="1"/>
          </p:cNvSpPr>
          <p:nvPr>
            <p:ph type="pic" sz="quarter" idx="19"/>
          </p:nvPr>
        </p:nvSpPr>
        <p:spPr>
          <a:xfrm>
            <a:off x="3265488" y="1303974"/>
            <a:ext cx="704850" cy="753745"/>
          </a:xfrm>
        </p:spPr>
        <p:txBody>
          <a:bodyPr>
            <a:normAutofit/>
          </a:bodyPr>
          <a:lstStyle>
            <a:lvl1pPr>
              <a:defRPr sz="900" b="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8" name="Picture Placeholder 8"/>
          <p:cNvSpPr>
            <a:spLocks noGrp="1"/>
          </p:cNvSpPr>
          <p:nvPr>
            <p:ph type="pic" sz="quarter" idx="20"/>
          </p:nvPr>
        </p:nvSpPr>
        <p:spPr>
          <a:xfrm>
            <a:off x="6081711" y="1303974"/>
            <a:ext cx="704850" cy="753745"/>
          </a:xfrm>
        </p:spPr>
        <p:txBody>
          <a:bodyPr>
            <a:normAutofit/>
          </a:bodyPr>
          <a:lstStyle>
            <a:lvl1pPr>
              <a:defRPr sz="900" b="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8" name="Text Placeholder 11"/>
          <p:cNvSpPr>
            <a:spLocks noGrp="1"/>
          </p:cNvSpPr>
          <p:nvPr>
            <p:ph type="body" sz="quarter" idx="21" hasCustomPrompt="1"/>
          </p:nvPr>
        </p:nvSpPr>
        <p:spPr>
          <a:xfrm>
            <a:off x="457201" y="5914934"/>
            <a:ext cx="8229599" cy="208054"/>
          </a:xfrm>
        </p:spPr>
        <p:txBody>
          <a:bodyPr anchor="b" anchorCtr="0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None/>
              <a:defRPr sz="800" b="0">
                <a:solidFill>
                  <a:srgbClr val="768591"/>
                </a:solidFill>
              </a:defRPr>
            </a:lvl1pPr>
            <a:lvl2pPr marL="0" inden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None/>
              <a:defRPr sz="800" b="0">
                <a:solidFill>
                  <a:srgbClr val="768591"/>
                </a:solidFill>
              </a:defRPr>
            </a:lvl2pPr>
            <a:lvl3pPr marL="338137" inden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None/>
              <a:defRPr sz="800" b="0">
                <a:solidFill>
                  <a:srgbClr val="768591"/>
                </a:solidFill>
              </a:defRPr>
            </a:lvl3pPr>
            <a:lvl4pPr marL="514350" inden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None/>
              <a:defRPr sz="800" b="0">
                <a:solidFill>
                  <a:srgbClr val="768591"/>
                </a:solidFill>
              </a:defRPr>
            </a:lvl4pPr>
            <a:lvl5pPr marL="630238" inden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None/>
              <a:defRPr sz="800" b="0">
                <a:solidFill>
                  <a:srgbClr val="768591"/>
                </a:solidFill>
              </a:defRPr>
            </a:lvl5pPr>
          </a:lstStyle>
          <a:p>
            <a:pPr lvl="0"/>
            <a:r>
              <a:rPr lang="en-US" dirty="0" smtClean="0"/>
              <a:t>Click to add Source or Footnote</a:t>
            </a:r>
            <a:endParaRPr lang="en-US" dirty="0"/>
          </a:p>
        </p:txBody>
      </p:sp>
      <p:sp>
        <p:nvSpPr>
          <p:cNvPr id="23" name="Date Placeholder 3"/>
          <p:cNvSpPr txBox="1">
            <a:spLocks/>
          </p:cNvSpPr>
          <p:nvPr/>
        </p:nvSpPr>
        <p:spPr>
          <a:xfrm>
            <a:off x="1033582" y="6516293"/>
            <a:ext cx="3260628" cy="182563"/>
          </a:xfrm>
          <a:prstGeom prst="rect">
            <a:avLst/>
          </a:prstGeom>
          <a:ln>
            <a:noFill/>
          </a:ln>
        </p:spPr>
        <p:txBody>
          <a:bodyPr vert="horz" lIns="0" tIns="0" rIns="0" bIns="0" rtlCol="0" anchor="b" anchorCtr="0"/>
          <a:lstStyle>
            <a:defPPr>
              <a:defRPr lang="en-US"/>
            </a:defPPr>
            <a:lvl1pPr marL="0" algn="l" defTabSz="457200" rtl="0" eaLnBrk="1" latinLnBrk="0" hangingPunct="1"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sz="800" dirty="0" smtClean="0">
                <a:solidFill>
                  <a:srgbClr val="768591"/>
                </a:solidFill>
              </a:rPr>
              <a:t>ICF proprietary and confidential. Do not copy, distribute, or disclose.</a:t>
            </a:r>
            <a:endParaRPr lang="en-US" sz="800" dirty="0">
              <a:solidFill>
                <a:srgbClr val="768591"/>
              </a:solidFill>
            </a:endParaRPr>
          </a:p>
        </p:txBody>
      </p:sp>
      <p:sp>
        <p:nvSpPr>
          <p:cNvPr id="31" name="Date Placeholder 3"/>
          <p:cNvSpPr txBox="1">
            <a:spLocks/>
          </p:cNvSpPr>
          <p:nvPr userDrawn="1"/>
        </p:nvSpPr>
        <p:spPr>
          <a:xfrm>
            <a:off x="1033582" y="6516293"/>
            <a:ext cx="3260628" cy="182563"/>
          </a:xfrm>
          <a:prstGeom prst="rect">
            <a:avLst/>
          </a:prstGeom>
          <a:ln>
            <a:noFill/>
          </a:ln>
        </p:spPr>
        <p:txBody>
          <a:bodyPr vert="horz" lIns="0" tIns="0" rIns="0" bIns="0" rtlCol="0" anchor="b" anchorCtr="0"/>
          <a:lstStyle>
            <a:defPPr>
              <a:defRPr lang="en-US"/>
            </a:defPPr>
            <a:lvl1pPr marL="0" algn="l" defTabSz="457200" rtl="0" eaLnBrk="1" latinLnBrk="0" hangingPunct="1"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sz="800" dirty="0" smtClean="0">
                <a:solidFill>
                  <a:srgbClr val="768591"/>
                </a:solidFill>
              </a:rPr>
              <a:t>ICF proprietary and confidential. Do not copy, distribute, or disclose.</a:t>
            </a:r>
            <a:endParaRPr lang="en-US" sz="800" dirty="0">
              <a:solidFill>
                <a:srgbClr val="768591"/>
              </a:solidFill>
            </a:endParaRPr>
          </a:p>
        </p:txBody>
      </p:sp>
      <p:grpSp>
        <p:nvGrpSpPr>
          <p:cNvPr id="33" name="Group 32"/>
          <p:cNvGrpSpPr/>
          <p:nvPr userDrawn="1"/>
        </p:nvGrpSpPr>
        <p:grpSpPr>
          <a:xfrm>
            <a:off x="8608254" y="-1277"/>
            <a:ext cx="534646" cy="603504"/>
            <a:chOff x="11477672" y="-1277"/>
            <a:chExt cx="712861" cy="603504"/>
          </a:xfrm>
        </p:grpSpPr>
        <p:sp>
          <p:nvSpPr>
            <p:cNvPr id="34" name="Rectangle 33"/>
            <p:cNvSpPr/>
            <p:nvPr userDrawn="1"/>
          </p:nvSpPr>
          <p:spPr>
            <a:xfrm>
              <a:off x="11477678" y="302893"/>
              <a:ext cx="102168" cy="1005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35" name="Rectangle 34"/>
            <p:cNvSpPr>
              <a:spLocks/>
            </p:cNvSpPr>
            <p:nvPr userDrawn="1"/>
          </p:nvSpPr>
          <p:spPr>
            <a:xfrm>
              <a:off x="11579846" y="401059"/>
              <a:ext cx="205422" cy="201168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36" name="Rectangle 35"/>
            <p:cNvSpPr>
              <a:spLocks/>
            </p:cNvSpPr>
            <p:nvPr userDrawn="1"/>
          </p:nvSpPr>
          <p:spPr>
            <a:xfrm>
              <a:off x="11785268" y="-1277"/>
              <a:ext cx="405265" cy="402336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US">
                <a:solidFill>
                  <a:srgbClr val="D8E0E3"/>
                </a:solidFill>
              </a:endParaRPr>
            </a:p>
          </p:txBody>
        </p:sp>
        <p:sp>
          <p:nvSpPr>
            <p:cNvPr id="37" name="Rectangle 36"/>
            <p:cNvSpPr/>
            <p:nvPr userDrawn="1"/>
          </p:nvSpPr>
          <p:spPr>
            <a:xfrm>
              <a:off x="11477672" y="302893"/>
              <a:ext cx="102168" cy="1005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38" name="Rectangle 37"/>
            <p:cNvSpPr>
              <a:spLocks/>
            </p:cNvSpPr>
            <p:nvPr userDrawn="1"/>
          </p:nvSpPr>
          <p:spPr>
            <a:xfrm>
              <a:off x="11579840" y="401059"/>
              <a:ext cx="205421" cy="201168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US">
                <a:solidFill>
                  <a:prstClr val="white"/>
                </a:solidFill>
              </a:endParaRPr>
            </a:p>
          </p:txBody>
        </p:sp>
      </p:grpSp>
      <p:pic>
        <p:nvPicPr>
          <p:cNvPr id="24" name="Picture 2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0090" y="6213758"/>
            <a:ext cx="429581" cy="4629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840794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4026" y="386082"/>
            <a:ext cx="4976495" cy="2561273"/>
          </a:xfrm>
        </p:spPr>
        <p:txBody>
          <a:bodyPr anchor="b">
            <a:normAutofit/>
          </a:bodyPr>
          <a:lstStyle>
            <a:lvl1pPr algn="l">
              <a:defRPr sz="3000" b="1" cap="none" baseline="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Section Header Slide with Image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486C1C-8AC9-984B-9476-81E8E45D94E6}" type="datetime1">
              <a:rPr lang="en-US" smtClean="0"/>
              <a:pPr/>
              <a:t>5/22/2017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Presentation Title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B5379B-6F0A-3548-AC69-0D2DB46577D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Picture Placeholder 11"/>
          <p:cNvSpPr>
            <a:spLocks noGrp="1"/>
          </p:cNvSpPr>
          <p:nvPr>
            <p:ph type="pic" sz="quarter" idx="13"/>
          </p:nvPr>
        </p:nvSpPr>
        <p:spPr>
          <a:xfrm>
            <a:off x="6664960" y="-13176"/>
            <a:ext cx="2462022" cy="3284696"/>
          </a:xfrm>
        </p:spPr>
        <p:txBody>
          <a:bodyPr/>
          <a:lstStyle>
            <a:lvl1pPr>
              <a:defRPr sz="1400" b="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10" name="Rectangle 9"/>
          <p:cNvSpPr/>
          <p:nvPr userDrawn="1"/>
        </p:nvSpPr>
        <p:spPr>
          <a:xfrm>
            <a:off x="5430520" y="3271522"/>
            <a:ext cx="1234440" cy="1644321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en-US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6664960" y="4915841"/>
            <a:ext cx="603504" cy="804672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en-US">
              <a:solidFill>
                <a:prstClr val="white"/>
              </a:solidFill>
            </a:endParaRPr>
          </a:p>
        </p:txBody>
      </p:sp>
      <p:sp>
        <p:nvSpPr>
          <p:cNvPr id="14" name="Date Placeholder 3"/>
          <p:cNvSpPr txBox="1">
            <a:spLocks/>
          </p:cNvSpPr>
          <p:nvPr/>
        </p:nvSpPr>
        <p:spPr>
          <a:xfrm>
            <a:off x="1033582" y="6516293"/>
            <a:ext cx="3260628" cy="182563"/>
          </a:xfrm>
          <a:prstGeom prst="rect">
            <a:avLst/>
          </a:prstGeom>
          <a:ln>
            <a:noFill/>
          </a:ln>
        </p:spPr>
        <p:txBody>
          <a:bodyPr vert="horz" lIns="0" tIns="0" rIns="0" bIns="0" rtlCol="0" anchor="b" anchorCtr="0"/>
          <a:lstStyle>
            <a:defPPr>
              <a:defRPr lang="en-US"/>
            </a:defPPr>
            <a:lvl1pPr marL="0" algn="l" defTabSz="457200" rtl="0" eaLnBrk="1" latinLnBrk="0" hangingPunct="1"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sz="800" dirty="0" smtClean="0">
                <a:solidFill>
                  <a:srgbClr val="768591"/>
                </a:solidFill>
              </a:rPr>
              <a:t>ICF proprietary and confidential. Do not copy, distribute, or disclose.</a:t>
            </a:r>
            <a:endParaRPr lang="en-US" sz="800" dirty="0">
              <a:solidFill>
                <a:srgbClr val="768591"/>
              </a:solidFill>
            </a:endParaRPr>
          </a:p>
        </p:txBody>
      </p:sp>
      <p:sp>
        <p:nvSpPr>
          <p:cNvPr id="13" name="Subtitle 2"/>
          <p:cNvSpPr>
            <a:spLocks noGrp="1"/>
          </p:cNvSpPr>
          <p:nvPr>
            <p:ph type="subTitle" idx="1"/>
          </p:nvPr>
        </p:nvSpPr>
        <p:spPr>
          <a:xfrm>
            <a:off x="459914" y="3271521"/>
            <a:ext cx="4645005" cy="1644321"/>
          </a:xfrm>
        </p:spPr>
        <p:txBody>
          <a:bodyPr>
            <a:normAutofit/>
          </a:bodyPr>
          <a:lstStyle>
            <a:lvl1pPr marL="0" indent="0" algn="l">
              <a:buNone/>
              <a:defRPr sz="1600" b="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7" name="Date Placeholder 3"/>
          <p:cNvSpPr txBox="1">
            <a:spLocks/>
          </p:cNvSpPr>
          <p:nvPr userDrawn="1"/>
        </p:nvSpPr>
        <p:spPr>
          <a:xfrm>
            <a:off x="1033582" y="6516293"/>
            <a:ext cx="3260628" cy="182563"/>
          </a:xfrm>
          <a:prstGeom prst="rect">
            <a:avLst/>
          </a:prstGeom>
          <a:ln>
            <a:noFill/>
          </a:ln>
        </p:spPr>
        <p:txBody>
          <a:bodyPr vert="horz" lIns="0" tIns="0" rIns="0" bIns="0" rtlCol="0" anchor="b" anchorCtr="0"/>
          <a:lstStyle>
            <a:defPPr>
              <a:defRPr lang="en-US"/>
            </a:defPPr>
            <a:lvl1pPr marL="0" algn="l" defTabSz="457200" rtl="0" eaLnBrk="1" latinLnBrk="0" hangingPunct="1"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sz="800" dirty="0" smtClean="0">
                <a:solidFill>
                  <a:srgbClr val="768591"/>
                </a:solidFill>
              </a:rPr>
              <a:t>ICF proprietary and confidential. Do not copy, distribute, or disclose.</a:t>
            </a:r>
            <a:endParaRPr lang="en-US" sz="800" dirty="0">
              <a:solidFill>
                <a:srgbClr val="768591"/>
              </a:solidFill>
            </a:endParaRPr>
          </a:p>
        </p:txBody>
      </p:sp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0090" y="6213758"/>
            <a:ext cx="429581" cy="4629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421428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Header No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4026" y="386082"/>
            <a:ext cx="5000371" cy="2561273"/>
          </a:xfrm>
        </p:spPr>
        <p:txBody>
          <a:bodyPr anchor="b">
            <a:normAutofit/>
          </a:bodyPr>
          <a:lstStyle>
            <a:lvl1pPr algn="l">
              <a:defRPr sz="3000" b="1" cap="none" baseline="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Section Header Slide – No Image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0A256-9964-2B48-8FED-70EF9CFB0356}" type="datetime1">
              <a:rPr lang="en-US" smtClean="0"/>
              <a:pPr/>
              <a:t>5/22/2017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Presentation Title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B5379B-6F0A-3548-AC69-0D2DB46577D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5454396" y="3271522"/>
            <a:ext cx="1234440" cy="1644321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en-US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6688836" y="4915843"/>
            <a:ext cx="603504" cy="801395"/>
          </a:xfrm>
          <a:prstGeom prst="rect">
            <a:avLst/>
          </a:prstGeom>
          <a:solidFill>
            <a:srgbClr val="76859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en-US">
              <a:solidFill>
                <a:prstClr val="white"/>
              </a:solidFill>
            </a:endParaRPr>
          </a:p>
        </p:txBody>
      </p:sp>
      <p:sp>
        <p:nvSpPr>
          <p:cNvPr id="11" name="Rectangle 10"/>
          <p:cNvSpPr/>
          <p:nvPr userDrawn="1"/>
        </p:nvSpPr>
        <p:spPr>
          <a:xfrm>
            <a:off x="6688836" y="1"/>
            <a:ext cx="2455164" cy="3271520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en-US">
              <a:solidFill>
                <a:prstClr val="white"/>
              </a:solidFill>
            </a:endParaRPr>
          </a:p>
        </p:txBody>
      </p:sp>
      <p:sp>
        <p:nvSpPr>
          <p:cNvPr id="15" name="Date Placeholder 3"/>
          <p:cNvSpPr txBox="1">
            <a:spLocks/>
          </p:cNvSpPr>
          <p:nvPr/>
        </p:nvSpPr>
        <p:spPr>
          <a:xfrm>
            <a:off x="1033582" y="6516293"/>
            <a:ext cx="3260628" cy="182563"/>
          </a:xfrm>
          <a:prstGeom prst="rect">
            <a:avLst/>
          </a:prstGeom>
          <a:ln>
            <a:noFill/>
          </a:ln>
        </p:spPr>
        <p:txBody>
          <a:bodyPr vert="horz" lIns="0" tIns="0" rIns="0" bIns="0" rtlCol="0" anchor="b" anchorCtr="0"/>
          <a:lstStyle>
            <a:defPPr>
              <a:defRPr lang="en-US"/>
            </a:defPPr>
            <a:lvl1pPr marL="0" algn="l" defTabSz="457200" rtl="0" eaLnBrk="1" latinLnBrk="0" hangingPunct="1"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sz="800" dirty="0" smtClean="0">
                <a:solidFill>
                  <a:srgbClr val="768591"/>
                </a:solidFill>
              </a:rPr>
              <a:t>ICF proprietary and confidential. Do not copy, distribute, or disclose.</a:t>
            </a:r>
            <a:endParaRPr lang="en-US" sz="800" dirty="0">
              <a:solidFill>
                <a:srgbClr val="768591"/>
              </a:solidFill>
            </a:endParaRPr>
          </a:p>
        </p:txBody>
      </p:sp>
      <p:sp>
        <p:nvSpPr>
          <p:cNvPr id="14" name="Subtitle 2"/>
          <p:cNvSpPr>
            <a:spLocks noGrp="1"/>
          </p:cNvSpPr>
          <p:nvPr>
            <p:ph type="subTitle" idx="1"/>
          </p:nvPr>
        </p:nvSpPr>
        <p:spPr>
          <a:xfrm>
            <a:off x="459914" y="3271521"/>
            <a:ext cx="4645005" cy="1644321"/>
          </a:xfrm>
        </p:spPr>
        <p:txBody>
          <a:bodyPr>
            <a:normAutofit/>
          </a:bodyPr>
          <a:lstStyle>
            <a:lvl1pPr marL="0" indent="0" algn="l">
              <a:buNone/>
              <a:defRPr sz="1600" b="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9" name="Date Placeholder 3"/>
          <p:cNvSpPr txBox="1">
            <a:spLocks/>
          </p:cNvSpPr>
          <p:nvPr userDrawn="1"/>
        </p:nvSpPr>
        <p:spPr>
          <a:xfrm>
            <a:off x="1033582" y="6516293"/>
            <a:ext cx="3260628" cy="182563"/>
          </a:xfrm>
          <a:prstGeom prst="rect">
            <a:avLst/>
          </a:prstGeom>
          <a:ln>
            <a:noFill/>
          </a:ln>
        </p:spPr>
        <p:txBody>
          <a:bodyPr vert="horz" lIns="0" tIns="0" rIns="0" bIns="0" rtlCol="0" anchor="b" anchorCtr="0"/>
          <a:lstStyle>
            <a:defPPr>
              <a:defRPr lang="en-US"/>
            </a:defPPr>
            <a:lvl1pPr marL="0" algn="l" defTabSz="457200" rtl="0" eaLnBrk="1" latinLnBrk="0" hangingPunct="1"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sz="800" dirty="0" smtClean="0">
                <a:solidFill>
                  <a:srgbClr val="768591"/>
                </a:solidFill>
              </a:rPr>
              <a:t>ICF proprietary and confidential. Do not copy, distribute, or disclose.</a:t>
            </a:r>
            <a:endParaRPr lang="en-US" sz="800" dirty="0">
              <a:solidFill>
                <a:srgbClr val="768591"/>
              </a:solidFill>
            </a:endParaRPr>
          </a:p>
        </p:txBody>
      </p:sp>
      <p:pic>
        <p:nvPicPr>
          <p:cNvPr id="16" name="Picture 1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0090" y="6213758"/>
            <a:ext cx="429581" cy="4629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630031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Header Bold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 userDrawn="1"/>
        </p:nvSpPr>
        <p:spPr>
          <a:xfrm>
            <a:off x="0" y="1"/>
            <a:ext cx="9144000" cy="5926666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en-US">
              <a:solidFill>
                <a:prstClr val="white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459914" y="1501139"/>
            <a:ext cx="5000371" cy="3200400"/>
          </a:xfrm>
          <a:prstGeom prst="rect">
            <a:avLst/>
          </a:prstGeom>
          <a:solidFill>
            <a:srgbClr val="FFFFFF"/>
          </a:solidFill>
          <a:ln w="12700" cmpd="sng">
            <a:noFill/>
          </a:ln>
          <a:effectLst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457200"/>
            <a:endParaRPr lang="en-US">
              <a:solidFill>
                <a:prstClr val="black"/>
              </a:solidFill>
            </a:endParaRPr>
          </a:p>
        </p:txBody>
      </p:sp>
      <p:grpSp>
        <p:nvGrpSpPr>
          <p:cNvPr id="17" name="Group 16"/>
          <p:cNvGrpSpPr/>
          <p:nvPr userDrawn="1"/>
        </p:nvGrpSpPr>
        <p:grpSpPr>
          <a:xfrm>
            <a:off x="8043154" y="3544"/>
            <a:ext cx="1089468" cy="1258191"/>
            <a:chOff x="7776509" y="3242"/>
            <a:chExt cx="1353354" cy="1151639"/>
          </a:xfrm>
        </p:grpSpPr>
        <p:sp>
          <p:nvSpPr>
            <p:cNvPr id="18" name="Rectangle 17"/>
            <p:cNvSpPr/>
            <p:nvPr userDrawn="1"/>
          </p:nvSpPr>
          <p:spPr>
            <a:xfrm>
              <a:off x="7776509" y="586224"/>
              <a:ext cx="192024" cy="192024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19" name="Rectangle 18"/>
            <p:cNvSpPr>
              <a:spLocks/>
            </p:cNvSpPr>
            <p:nvPr userDrawn="1"/>
          </p:nvSpPr>
          <p:spPr>
            <a:xfrm>
              <a:off x="7968534" y="778248"/>
              <a:ext cx="386090" cy="376633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20" name="Rectangle 19"/>
            <p:cNvSpPr>
              <a:spLocks noChangeAspect="1"/>
            </p:cNvSpPr>
            <p:nvPr userDrawn="1"/>
          </p:nvSpPr>
          <p:spPr>
            <a:xfrm>
              <a:off x="8354624" y="3242"/>
              <a:ext cx="775239" cy="775239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US">
                <a:solidFill>
                  <a:srgbClr val="D8E0E3"/>
                </a:solidFill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41685" y="1501140"/>
            <a:ext cx="4622132" cy="1770381"/>
          </a:xfrm>
        </p:spPr>
        <p:txBody>
          <a:bodyPr anchor="b">
            <a:normAutofit/>
          </a:bodyPr>
          <a:lstStyle>
            <a:lvl1pPr algn="l">
              <a:defRPr sz="3000" b="1" cap="none" baseline="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Section Header Bold Blue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0A256-9964-2B48-8FED-70EF9CFB0356}" type="datetime1">
              <a:rPr lang="en-US" smtClean="0"/>
              <a:pPr/>
              <a:t>5/22/2017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Presentation Title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B5379B-6F0A-3548-AC69-0D2DB46577D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5" name="Date Placeholder 3"/>
          <p:cNvSpPr txBox="1">
            <a:spLocks/>
          </p:cNvSpPr>
          <p:nvPr/>
        </p:nvSpPr>
        <p:spPr>
          <a:xfrm>
            <a:off x="1033582" y="6516293"/>
            <a:ext cx="3260628" cy="182563"/>
          </a:xfrm>
          <a:prstGeom prst="rect">
            <a:avLst/>
          </a:prstGeom>
          <a:ln>
            <a:noFill/>
          </a:ln>
        </p:spPr>
        <p:txBody>
          <a:bodyPr vert="horz" lIns="0" tIns="0" rIns="0" bIns="0" rtlCol="0" anchor="b" anchorCtr="0"/>
          <a:lstStyle>
            <a:defPPr>
              <a:defRPr lang="en-US"/>
            </a:defPPr>
            <a:lvl1pPr marL="0" algn="l" defTabSz="457200" rtl="0" eaLnBrk="1" latinLnBrk="0" hangingPunct="1"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sz="800" dirty="0" smtClean="0">
                <a:solidFill>
                  <a:srgbClr val="768591"/>
                </a:solidFill>
              </a:rPr>
              <a:t>ICF proprietary and confidential. Do not copy, distribute, or disclose.</a:t>
            </a:r>
            <a:endParaRPr lang="en-US" sz="800" dirty="0">
              <a:solidFill>
                <a:srgbClr val="768591"/>
              </a:solidFill>
            </a:endParaRPr>
          </a:p>
        </p:txBody>
      </p:sp>
      <p:sp>
        <p:nvSpPr>
          <p:cNvPr id="14" name="Subtitle 2"/>
          <p:cNvSpPr>
            <a:spLocks noGrp="1"/>
          </p:cNvSpPr>
          <p:nvPr>
            <p:ph type="subTitle" idx="1"/>
          </p:nvPr>
        </p:nvSpPr>
        <p:spPr>
          <a:xfrm>
            <a:off x="641685" y="3435685"/>
            <a:ext cx="4622132" cy="1109579"/>
          </a:xfrm>
        </p:spPr>
        <p:txBody>
          <a:bodyPr>
            <a:normAutofit/>
          </a:bodyPr>
          <a:lstStyle>
            <a:lvl1pPr marL="0" indent="0" algn="l">
              <a:buNone/>
              <a:defRPr sz="1600" b="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27" name="Date Placeholder 3"/>
          <p:cNvSpPr txBox="1">
            <a:spLocks/>
          </p:cNvSpPr>
          <p:nvPr userDrawn="1"/>
        </p:nvSpPr>
        <p:spPr>
          <a:xfrm>
            <a:off x="1033582" y="6516293"/>
            <a:ext cx="3260628" cy="182563"/>
          </a:xfrm>
          <a:prstGeom prst="rect">
            <a:avLst/>
          </a:prstGeom>
          <a:ln>
            <a:noFill/>
          </a:ln>
        </p:spPr>
        <p:txBody>
          <a:bodyPr vert="horz" lIns="0" tIns="0" rIns="0" bIns="0" rtlCol="0" anchor="b" anchorCtr="0"/>
          <a:lstStyle>
            <a:defPPr>
              <a:defRPr lang="en-US"/>
            </a:defPPr>
            <a:lvl1pPr marL="0" algn="l" defTabSz="457200" rtl="0" eaLnBrk="1" latinLnBrk="0" hangingPunct="1"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sz="800" dirty="0" smtClean="0">
                <a:solidFill>
                  <a:srgbClr val="768591"/>
                </a:solidFill>
              </a:rPr>
              <a:t>ICF proprietary and confidential. Do not copy, distribute, or disclose.</a:t>
            </a:r>
            <a:endParaRPr lang="en-US" sz="800" dirty="0">
              <a:solidFill>
                <a:srgbClr val="768591"/>
              </a:solidFill>
            </a:endParaRPr>
          </a:p>
        </p:txBody>
      </p:sp>
      <p:pic>
        <p:nvPicPr>
          <p:cNvPr id="21" name="Picture 2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0090" y="6213758"/>
            <a:ext cx="429581" cy="4629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395781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Header Bold Gre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20"/>
          <p:cNvSpPr/>
          <p:nvPr userDrawn="1"/>
        </p:nvSpPr>
        <p:spPr>
          <a:xfrm>
            <a:off x="0" y="1"/>
            <a:ext cx="9144000" cy="5926666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en-US">
              <a:solidFill>
                <a:prstClr val="white"/>
              </a:solidFill>
            </a:endParaRPr>
          </a:p>
        </p:txBody>
      </p:sp>
      <p:grpSp>
        <p:nvGrpSpPr>
          <p:cNvPr id="22" name="Group 21"/>
          <p:cNvGrpSpPr/>
          <p:nvPr userDrawn="1"/>
        </p:nvGrpSpPr>
        <p:grpSpPr>
          <a:xfrm>
            <a:off x="8043154" y="3544"/>
            <a:ext cx="1089468" cy="1258191"/>
            <a:chOff x="7776509" y="3242"/>
            <a:chExt cx="1353354" cy="1151639"/>
          </a:xfrm>
        </p:grpSpPr>
        <p:sp>
          <p:nvSpPr>
            <p:cNvPr id="23" name="Rectangle 22"/>
            <p:cNvSpPr/>
            <p:nvPr userDrawn="1"/>
          </p:nvSpPr>
          <p:spPr>
            <a:xfrm>
              <a:off x="7776509" y="586224"/>
              <a:ext cx="192024" cy="192024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24" name="Rectangle 23"/>
            <p:cNvSpPr>
              <a:spLocks/>
            </p:cNvSpPr>
            <p:nvPr userDrawn="1"/>
          </p:nvSpPr>
          <p:spPr>
            <a:xfrm>
              <a:off x="7968534" y="778248"/>
              <a:ext cx="386090" cy="376633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25" name="Rectangle 24"/>
            <p:cNvSpPr>
              <a:spLocks noChangeAspect="1"/>
            </p:cNvSpPr>
            <p:nvPr userDrawn="1"/>
          </p:nvSpPr>
          <p:spPr>
            <a:xfrm>
              <a:off x="8354624" y="3242"/>
              <a:ext cx="775239" cy="775239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US">
                <a:solidFill>
                  <a:srgbClr val="D8E0E3"/>
                </a:solidFill>
              </a:endParaRPr>
            </a:p>
          </p:txBody>
        </p:sp>
      </p:grpSp>
      <p:sp>
        <p:nvSpPr>
          <p:cNvPr id="3" name="Rectangle 2"/>
          <p:cNvSpPr/>
          <p:nvPr/>
        </p:nvSpPr>
        <p:spPr>
          <a:xfrm>
            <a:off x="459914" y="1501139"/>
            <a:ext cx="5000371" cy="3200400"/>
          </a:xfrm>
          <a:prstGeom prst="rect">
            <a:avLst/>
          </a:prstGeom>
          <a:solidFill>
            <a:srgbClr val="FFFFFF"/>
          </a:solidFill>
          <a:ln w="12700" cmpd="sng">
            <a:noFill/>
          </a:ln>
          <a:effectLst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457200"/>
            <a:endParaRPr lang="en-US">
              <a:solidFill>
                <a:prstClr val="black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41685" y="1501140"/>
            <a:ext cx="4622132" cy="1770381"/>
          </a:xfrm>
        </p:spPr>
        <p:txBody>
          <a:bodyPr anchor="b">
            <a:normAutofit/>
          </a:bodyPr>
          <a:lstStyle>
            <a:lvl1pPr algn="l">
              <a:defRPr sz="3000" b="1" cap="none" baseline="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Section Header Bold Green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0A256-9964-2B48-8FED-70EF9CFB0356}" type="datetime1">
              <a:rPr lang="en-US" smtClean="0"/>
              <a:pPr/>
              <a:t>5/22/2017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Presentation Title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B5379B-6F0A-3548-AC69-0D2DB46577D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5" name="Date Placeholder 3"/>
          <p:cNvSpPr txBox="1">
            <a:spLocks/>
          </p:cNvSpPr>
          <p:nvPr/>
        </p:nvSpPr>
        <p:spPr>
          <a:xfrm>
            <a:off x="1033582" y="6516293"/>
            <a:ext cx="3260628" cy="182563"/>
          </a:xfrm>
          <a:prstGeom prst="rect">
            <a:avLst/>
          </a:prstGeom>
          <a:ln>
            <a:noFill/>
          </a:ln>
        </p:spPr>
        <p:txBody>
          <a:bodyPr vert="horz" lIns="0" tIns="0" rIns="0" bIns="0" rtlCol="0" anchor="b" anchorCtr="0"/>
          <a:lstStyle>
            <a:defPPr>
              <a:defRPr lang="en-US"/>
            </a:defPPr>
            <a:lvl1pPr marL="0" algn="l" defTabSz="457200" rtl="0" eaLnBrk="1" latinLnBrk="0" hangingPunct="1"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sz="800" dirty="0" smtClean="0">
                <a:solidFill>
                  <a:srgbClr val="768591"/>
                </a:solidFill>
              </a:rPr>
              <a:t>ICF proprietary and confidential. Do not copy, distribute, or disclose.</a:t>
            </a:r>
            <a:endParaRPr lang="en-US" sz="800" dirty="0">
              <a:solidFill>
                <a:srgbClr val="768591"/>
              </a:solidFill>
            </a:endParaRPr>
          </a:p>
        </p:txBody>
      </p:sp>
      <p:sp>
        <p:nvSpPr>
          <p:cNvPr id="14" name="Subtitle 2"/>
          <p:cNvSpPr>
            <a:spLocks noGrp="1"/>
          </p:cNvSpPr>
          <p:nvPr>
            <p:ph type="subTitle" idx="1"/>
          </p:nvPr>
        </p:nvSpPr>
        <p:spPr>
          <a:xfrm>
            <a:off x="641685" y="3435685"/>
            <a:ext cx="4622132" cy="1109579"/>
          </a:xfrm>
        </p:spPr>
        <p:txBody>
          <a:bodyPr>
            <a:normAutofit/>
          </a:bodyPr>
          <a:lstStyle>
            <a:lvl1pPr marL="0" indent="0" algn="l">
              <a:buNone/>
              <a:defRPr sz="1600" b="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27" name="Date Placeholder 3"/>
          <p:cNvSpPr txBox="1">
            <a:spLocks/>
          </p:cNvSpPr>
          <p:nvPr userDrawn="1"/>
        </p:nvSpPr>
        <p:spPr>
          <a:xfrm>
            <a:off x="1033582" y="6516293"/>
            <a:ext cx="3260628" cy="182563"/>
          </a:xfrm>
          <a:prstGeom prst="rect">
            <a:avLst/>
          </a:prstGeom>
          <a:ln>
            <a:noFill/>
          </a:ln>
        </p:spPr>
        <p:txBody>
          <a:bodyPr vert="horz" lIns="0" tIns="0" rIns="0" bIns="0" rtlCol="0" anchor="b" anchorCtr="0"/>
          <a:lstStyle>
            <a:defPPr>
              <a:defRPr lang="en-US"/>
            </a:defPPr>
            <a:lvl1pPr marL="0" algn="l" defTabSz="457200" rtl="0" eaLnBrk="1" latinLnBrk="0" hangingPunct="1"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sz="800" dirty="0" smtClean="0">
                <a:solidFill>
                  <a:srgbClr val="768591"/>
                </a:solidFill>
              </a:rPr>
              <a:t>ICF proprietary and confidential. Do not copy, distribute, or disclose.</a:t>
            </a:r>
            <a:endParaRPr lang="en-US" sz="800" dirty="0">
              <a:solidFill>
                <a:srgbClr val="768591"/>
              </a:solidFill>
            </a:endParaRPr>
          </a:p>
        </p:txBody>
      </p:sp>
      <p:pic>
        <p:nvPicPr>
          <p:cNvPr id="17" name="Picture 1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0090" y="6213758"/>
            <a:ext cx="429581" cy="4629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609578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los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4026" y="386082"/>
            <a:ext cx="5000371" cy="2561273"/>
          </a:xfrm>
        </p:spPr>
        <p:txBody>
          <a:bodyPr anchor="b">
            <a:normAutofit/>
          </a:bodyPr>
          <a:lstStyle>
            <a:lvl1pPr algn="l">
              <a:defRPr sz="3000" b="1" cap="none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Closing Message Slide</a:t>
            </a:r>
            <a:endParaRPr lang="en-US" dirty="0"/>
          </a:p>
        </p:txBody>
      </p:sp>
      <p:sp>
        <p:nvSpPr>
          <p:cNvPr id="10" name="Rectangle 9"/>
          <p:cNvSpPr/>
          <p:nvPr userDrawn="1"/>
        </p:nvSpPr>
        <p:spPr>
          <a:xfrm>
            <a:off x="5454396" y="3271522"/>
            <a:ext cx="1234440" cy="1644321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en-US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6688836" y="4915843"/>
            <a:ext cx="603504" cy="801395"/>
          </a:xfrm>
          <a:prstGeom prst="rect">
            <a:avLst/>
          </a:prstGeom>
          <a:solidFill>
            <a:srgbClr val="76859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en-US">
              <a:solidFill>
                <a:prstClr val="white"/>
              </a:solidFill>
            </a:endParaRPr>
          </a:p>
        </p:txBody>
      </p:sp>
      <p:sp>
        <p:nvSpPr>
          <p:cNvPr id="11" name="Rectangle 10"/>
          <p:cNvSpPr/>
          <p:nvPr userDrawn="1"/>
        </p:nvSpPr>
        <p:spPr>
          <a:xfrm>
            <a:off x="6688836" y="1"/>
            <a:ext cx="2455164" cy="3271520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en-US">
              <a:solidFill>
                <a:prstClr val="white"/>
              </a:solidFill>
            </a:endParaRP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4487" y="5316540"/>
            <a:ext cx="1118317" cy="1205297"/>
          </a:xfrm>
          <a:prstGeom prst="rect">
            <a:avLst/>
          </a:prstGeom>
        </p:spPr>
      </p:pic>
      <p:sp>
        <p:nvSpPr>
          <p:cNvPr id="7" name="Subtitle 2"/>
          <p:cNvSpPr>
            <a:spLocks noGrp="1"/>
          </p:cNvSpPr>
          <p:nvPr>
            <p:ph type="subTitle" idx="1"/>
          </p:nvPr>
        </p:nvSpPr>
        <p:spPr>
          <a:xfrm>
            <a:off x="459914" y="3271521"/>
            <a:ext cx="4645005" cy="1644321"/>
          </a:xfrm>
        </p:spPr>
        <p:txBody>
          <a:bodyPr>
            <a:normAutofit/>
          </a:bodyPr>
          <a:lstStyle>
            <a:lvl1pPr marL="0" indent="0" algn="l">
              <a:buNone/>
              <a:defRPr sz="1600" b="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2545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No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/>
          <p:cNvSpPr txBox="1"/>
          <p:nvPr/>
        </p:nvSpPr>
        <p:spPr>
          <a:xfrm>
            <a:off x="0" y="-13177"/>
            <a:ext cx="9144000" cy="4571999"/>
          </a:xfrm>
          <a:prstGeom prst="rect">
            <a:avLst/>
          </a:prstGeom>
          <a:solidFill>
            <a:schemeClr val="bg2"/>
          </a:solidFill>
        </p:spPr>
        <p:txBody>
          <a:bodyPr wrap="square" lIns="0" tIns="0" rIns="0" bIns="0" rtlCol="0" anchor="ctr">
            <a:no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spcBef>
                <a:spcPts val="1200"/>
              </a:spcBef>
            </a:pPr>
            <a:endParaRPr lang="en-US" sz="1350" b="1" dirty="0">
              <a:solidFill>
                <a:srgbClr val="00538B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5150358" y="3402181"/>
            <a:ext cx="864108" cy="1156644"/>
          </a:xfrm>
          <a:prstGeom prst="rect">
            <a:avLst/>
          </a:prstGeom>
          <a:solidFill>
            <a:srgbClr val="76859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en-US">
              <a:solidFill>
                <a:prstClr val="white"/>
              </a:solidFill>
            </a:endParaRP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1" hasCustomPrompt="1"/>
          </p:nvPr>
        </p:nvSpPr>
        <p:spPr>
          <a:xfrm>
            <a:off x="5150358" y="3402182"/>
            <a:ext cx="864108" cy="1077208"/>
          </a:xfrm>
        </p:spPr>
        <p:txBody>
          <a:bodyPr lIns="91440" tIns="45720" rIns="91440" bIns="45720" anchor="ctr">
            <a:normAutofit/>
          </a:bodyPr>
          <a:lstStyle>
            <a:lvl1pPr marL="0" indent="0" algn="ctr">
              <a:buNone/>
              <a:defRPr sz="12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 smtClean="0"/>
              <a:t>Date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3429000" y="4558824"/>
            <a:ext cx="1721358" cy="2295144"/>
          </a:xfrm>
          <a:prstGeom prst="rect">
            <a:avLst/>
          </a:prstGeom>
          <a:solidFill>
            <a:srgbClr val="48773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en-US" b="1" dirty="0">
              <a:solidFill>
                <a:prstClr val="white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0" y="-13175"/>
            <a:ext cx="3429000" cy="457200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en-US">
              <a:solidFill>
                <a:prstClr val="white"/>
              </a:solidFill>
            </a:endParaRPr>
          </a:p>
        </p:txBody>
      </p:sp>
      <p:sp>
        <p:nvSpPr>
          <p:cNvPr id="12" name="Text Placeholder 13"/>
          <p:cNvSpPr>
            <a:spLocks noGrp="1"/>
          </p:cNvSpPr>
          <p:nvPr>
            <p:ph type="body" sz="quarter" idx="12" hasCustomPrompt="1"/>
          </p:nvPr>
        </p:nvSpPr>
        <p:spPr>
          <a:xfrm>
            <a:off x="3623406" y="4778446"/>
            <a:ext cx="1432589" cy="964956"/>
          </a:xfrm>
        </p:spPr>
        <p:txBody>
          <a:bodyPr lIns="0" tIns="45720" rIns="91440" bIns="45720" anchor="t">
            <a:normAutofit/>
          </a:bodyPr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12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 smtClean="0"/>
              <a:t>Prepared For Area</a:t>
            </a:r>
            <a:endParaRPr lang="en-US" dirty="0"/>
          </a:p>
        </p:txBody>
      </p:sp>
      <p:sp>
        <p:nvSpPr>
          <p:cNvPr id="16" name="Text Placeholder 13"/>
          <p:cNvSpPr>
            <a:spLocks noGrp="1"/>
          </p:cNvSpPr>
          <p:nvPr>
            <p:ph type="body" sz="quarter" idx="13" hasCustomPrompt="1"/>
          </p:nvPr>
        </p:nvSpPr>
        <p:spPr>
          <a:xfrm>
            <a:off x="3623406" y="5751867"/>
            <a:ext cx="1432589" cy="875037"/>
          </a:xfrm>
        </p:spPr>
        <p:txBody>
          <a:bodyPr lIns="0" tIns="45720" rIns="91440" bIns="45720" anchor="t">
            <a:normAutofit/>
          </a:bodyPr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12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 smtClean="0"/>
              <a:t>Presented Name/Title Area</a:t>
            </a:r>
            <a:endParaRPr lang="en-US" dirty="0"/>
          </a:p>
        </p:txBody>
      </p:sp>
      <p:pic>
        <p:nvPicPr>
          <p:cNvPr id="19" name="Picture 1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6098" y="5216508"/>
            <a:ext cx="1033058" cy="1113408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ctrTitle" hasCustomPrompt="1"/>
          </p:nvPr>
        </p:nvSpPr>
        <p:spPr>
          <a:xfrm>
            <a:off x="3623578" y="533097"/>
            <a:ext cx="5085416" cy="1593231"/>
          </a:xfrm>
        </p:spPr>
        <p:txBody>
          <a:bodyPr anchor="b">
            <a:noAutofit/>
          </a:bodyPr>
          <a:lstStyle>
            <a:lvl1pPr>
              <a:defRPr sz="300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Title Slide – No Image</a:t>
            </a:r>
            <a:endParaRPr lang="en-US" dirty="0"/>
          </a:p>
        </p:txBody>
      </p:sp>
      <p:sp>
        <p:nvSpPr>
          <p:cNvPr id="20" name="Subtitle 2"/>
          <p:cNvSpPr>
            <a:spLocks noGrp="1"/>
          </p:cNvSpPr>
          <p:nvPr>
            <p:ph type="subTitle" idx="1"/>
          </p:nvPr>
        </p:nvSpPr>
        <p:spPr>
          <a:xfrm>
            <a:off x="3623578" y="2234613"/>
            <a:ext cx="5085416" cy="1167569"/>
          </a:xfrm>
        </p:spPr>
        <p:txBody>
          <a:bodyPr>
            <a:noAutofit/>
          </a:bodyPr>
          <a:lstStyle>
            <a:lvl1pPr marL="0" indent="0" algn="l">
              <a:buNone/>
              <a:defRPr sz="1600" b="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571076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ea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11"/>
          <p:cNvSpPr>
            <a:spLocks noGrp="1"/>
          </p:cNvSpPr>
          <p:nvPr>
            <p:ph type="pic" sz="quarter" idx="13"/>
          </p:nvPr>
        </p:nvSpPr>
        <p:spPr>
          <a:xfrm>
            <a:off x="0" y="-13177"/>
            <a:ext cx="9144000" cy="5939843"/>
          </a:xfrm>
        </p:spPr>
        <p:txBody>
          <a:bodyPr/>
          <a:lstStyle>
            <a:lvl1pPr>
              <a:defRPr sz="1400" b="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64D5F5-BFA6-8540-92EB-DE2ECBE13655}" type="datetime1">
              <a:rPr lang="en-US" smtClean="0"/>
              <a:pPr/>
              <a:t>5/22/2017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Presentation Title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B5379B-6F0A-3548-AC69-0D2DB46577D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 noChangeAspect="1"/>
          </p:cNvSpPr>
          <p:nvPr>
            <p:ph type="body" sz="quarter" idx="14" hasCustomPrompt="1"/>
          </p:nvPr>
        </p:nvSpPr>
        <p:spPr>
          <a:xfrm>
            <a:off x="460375" y="1501139"/>
            <a:ext cx="2400300" cy="3200400"/>
          </a:xfrm>
          <a:solidFill>
            <a:schemeClr val="bg1"/>
          </a:solidFill>
          <a:ln>
            <a:noFill/>
          </a:ln>
        </p:spPr>
        <p:txBody>
          <a:bodyPr lIns="182880" tIns="182880" rIns="182880" bIns="274320" anchor="ctr">
            <a:noAutofit/>
          </a:bodyPr>
          <a:lstStyle>
            <a:lvl1pPr marL="0" marR="0" indent="0" algn="l" defTabSz="457200" rtl="0" eaLnBrk="1" fontAlgn="auto" latinLnBrk="0" hangingPunct="1">
              <a:lnSpc>
                <a:spcPct val="114000"/>
              </a:lnSpc>
              <a:spcBef>
                <a:spcPts val="300"/>
              </a:spcBef>
              <a:spcAft>
                <a:spcPts val="300"/>
              </a:spcAft>
              <a:buClrTx/>
              <a:buSzTx/>
              <a:buFont typeface="Wingdings" charset="2"/>
              <a:buNone/>
              <a:tabLst/>
              <a:defRPr sz="1500" baseline="0"/>
            </a:lvl1pPr>
            <a:lvl2pPr>
              <a:defRPr sz="1500"/>
            </a:lvl2pPr>
            <a:lvl3pPr>
              <a:defRPr sz="1500"/>
            </a:lvl3pPr>
            <a:lvl4pPr>
              <a:defRPr sz="1500"/>
            </a:lvl4pPr>
            <a:lvl5pPr>
              <a:defRPr sz="1500"/>
            </a:lvl5pPr>
          </a:lstStyle>
          <a:p>
            <a:pPr lvl="0"/>
            <a:r>
              <a:rPr lang="en-US" dirty="0" smtClean="0"/>
              <a:t>Feature text or quote text with photo. Choose one box only. Delete the other.</a:t>
            </a:r>
          </a:p>
        </p:txBody>
      </p:sp>
      <p:sp>
        <p:nvSpPr>
          <p:cNvPr id="10" name="Text Placeholder 2"/>
          <p:cNvSpPr>
            <a:spLocks noGrp="1" noChangeAspect="1"/>
          </p:cNvSpPr>
          <p:nvPr>
            <p:ph type="body" sz="quarter" idx="15" hasCustomPrompt="1"/>
          </p:nvPr>
        </p:nvSpPr>
        <p:spPr>
          <a:xfrm>
            <a:off x="6286499" y="1501139"/>
            <a:ext cx="2400300" cy="3200400"/>
          </a:xfrm>
          <a:solidFill>
            <a:schemeClr val="accent2"/>
          </a:solidFill>
          <a:ln>
            <a:noFill/>
          </a:ln>
        </p:spPr>
        <p:txBody>
          <a:bodyPr lIns="182880" tIns="182880" rIns="182880" bIns="274320" anchor="ctr">
            <a:noAutofit/>
          </a:bodyPr>
          <a:lstStyle>
            <a:lvl1pPr marL="0" marR="0" indent="0" algn="l" defTabSz="457200" rtl="0" eaLnBrk="1" fontAlgn="auto" latinLnBrk="0" hangingPunct="1">
              <a:lnSpc>
                <a:spcPct val="114000"/>
              </a:lnSpc>
              <a:spcBef>
                <a:spcPts val="300"/>
              </a:spcBef>
              <a:spcAft>
                <a:spcPts val="300"/>
              </a:spcAft>
              <a:buClrTx/>
              <a:buSzTx/>
              <a:buFont typeface="Wingdings" charset="2"/>
              <a:buNone/>
              <a:tabLst/>
              <a:defRPr sz="1500">
                <a:solidFill>
                  <a:schemeClr val="bg1"/>
                </a:solidFill>
              </a:defRPr>
            </a:lvl1pPr>
            <a:lvl2pPr>
              <a:defRPr sz="1500"/>
            </a:lvl2pPr>
            <a:lvl3pPr>
              <a:defRPr sz="1500"/>
            </a:lvl3pPr>
            <a:lvl4pPr>
              <a:defRPr sz="1500"/>
            </a:lvl4pPr>
            <a:lvl5pPr>
              <a:defRPr sz="1500"/>
            </a:lvl5pPr>
          </a:lstStyle>
          <a:p>
            <a:pPr lvl="0"/>
            <a:r>
              <a:rPr lang="en-US" dirty="0" smtClean="0"/>
              <a:t>Feature text or quote text with photo. Choose one box only. Delete the other.</a:t>
            </a:r>
            <a:endParaRPr lang="en-US" dirty="0"/>
          </a:p>
        </p:txBody>
      </p:sp>
      <p:sp>
        <p:nvSpPr>
          <p:cNvPr id="13" name="Date Placeholder 3"/>
          <p:cNvSpPr txBox="1">
            <a:spLocks/>
          </p:cNvSpPr>
          <p:nvPr/>
        </p:nvSpPr>
        <p:spPr>
          <a:xfrm>
            <a:off x="1033582" y="6516293"/>
            <a:ext cx="3260628" cy="182563"/>
          </a:xfrm>
          <a:prstGeom prst="rect">
            <a:avLst/>
          </a:prstGeom>
          <a:ln>
            <a:noFill/>
          </a:ln>
        </p:spPr>
        <p:txBody>
          <a:bodyPr vert="horz" lIns="0" tIns="0" rIns="0" bIns="0" rtlCol="0" anchor="b" anchorCtr="0"/>
          <a:lstStyle>
            <a:defPPr>
              <a:defRPr lang="en-US"/>
            </a:defPPr>
            <a:lvl1pPr marL="0" algn="l" defTabSz="457200" rtl="0" eaLnBrk="1" latinLnBrk="0" hangingPunct="1"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sz="800" dirty="0" smtClean="0">
                <a:solidFill>
                  <a:srgbClr val="768591"/>
                </a:solidFill>
              </a:rPr>
              <a:t>ICF proprietary and confidential. Do not copy, distribute, or disclose.</a:t>
            </a:r>
            <a:endParaRPr lang="en-US" sz="800" dirty="0">
              <a:solidFill>
                <a:srgbClr val="768591"/>
              </a:solidFill>
            </a:endParaRPr>
          </a:p>
        </p:txBody>
      </p:sp>
      <p:sp>
        <p:nvSpPr>
          <p:cNvPr id="12" name="Date Placeholder 3"/>
          <p:cNvSpPr txBox="1">
            <a:spLocks/>
          </p:cNvSpPr>
          <p:nvPr userDrawn="1"/>
        </p:nvSpPr>
        <p:spPr>
          <a:xfrm>
            <a:off x="1033582" y="6516293"/>
            <a:ext cx="3260628" cy="182563"/>
          </a:xfrm>
          <a:prstGeom prst="rect">
            <a:avLst/>
          </a:prstGeom>
          <a:ln>
            <a:noFill/>
          </a:ln>
        </p:spPr>
        <p:txBody>
          <a:bodyPr vert="horz" lIns="0" tIns="0" rIns="0" bIns="0" rtlCol="0" anchor="b" anchorCtr="0"/>
          <a:lstStyle>
            <a:defPPr>
              <a:defRPr lang="en-US"/>
            </a:defPPr>
            <a:lvl1pPr marL="0" algn="l" defTabSz="457200" rtl="0" eaLnBrk="1" latinLnBrk="0" hangingPunct="1"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sz="800" dirty="0" smtClean="0">
                <a:solidFill>
                  <a:srgbClr val="768591"/>
                </a:solidFill>
              </a:rPr>
              <a:t>ICF proprietary and confidential. Do not copy, distribute, or disclose.</a:t>
            </a:r>
            <a:endParaRPr lang="en-US" sz="800" dirty="0">
              <a:solidFill>
                <a:srgbClr val="768591"/>
              </a:solidFill>
            </a:endParaRPr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0090" y="6213758"/>
            <a:ext cx="429581" cy="4629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123838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eature No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C86DAA-4DFB-0A46-94BC-99D7A1CB2F87}" type="datetime1">
              <a:rPr lang="en-US" smtClean="0"/>
              <a:pPr/>
              <a:t>5/22/2017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Presentation Title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B5379B-6F0A-3548-AC69-0D2DB46577D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Rectangle 2"/>
          <p:cNvSpPr/>
          <p:nvPr userDrawn="1"/>
        </p:nvSpPr>
        <p:spPr>
          <a:xfrm>
            <a:off x="0" y="1"/>
            <a:ext cx="9144000" cy="5926666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en-US">
              <a:solidFill>
                <a:prstClr val="white"/>
              </a:solidFill>
            </a:endParaRPr>
          </a:p>
        </p:txBody>
      </p:sp>
      <p:grpSp>
        <p:nvGrpSpPr>
          <p:cNvPr id="14" name="Group 13"/>
          <p:cNvGrpSpPr/>
          <p:nvPr userDrawn="1"/>
        </p:nvGrpSpPr>
        <p:grpSpPr>
          <a:xfrm>
            <a:off x="8043154" y="3544"/>
            <a:ext cx="1089468" cy="1258191"/>
            <a:chOff x="7776509" y="3242"/>
            <a:chExt cx="1353354" cy="1151639"/>
          </a:xfrm>
        </p:grpSpPr>
        <p:sp>
          <p:nvSpPr>
            <p:cNvPr id="15" name="Rectangle 14"/>
            <p:cNvSpPr/>
            <p:nvPr userDrawn="1"/>
          </p:nvSpPr>
          <p:spPr>
            <a:xfrm>
              <a:off x="7776509" y="586224"/>
              <a:ext cx="192024" cy="192024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16" name="Rectangle 15"/>
            <p:cNvSpPr>
              <a:spLocks/>
            </p:cNvSpPr>
            <p:nvPr userDrawn="1"/>
          </p:nvSpPr>
          <p:spPr>
            <a:xfrm>
              <a:off x="7968534" y="778248"/>
              <a:ext cx="386090" cy="376633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17" name="Rectangle 16"/>
            <p:cNvSpPr>
              <a:spLocks noChangeAspect="1"/>
            </p:cNvSpPr>
            <p:nvPr userDrawn="1"/>
          </p:nvSpPr>
          <p:spPr>
            <a:xfrm>
              <a:off x="8354624" y="3242"/>
              <a:ext cx="775239" cy="775239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US">
                <a:solidFill>
                  <a:srgbClr val="D8E0E3"/>
                </a:solidFill>
              </a:endParaRPr>
            </a:p>
          </p:txBody>
        </p:sp>
      </p:grpSp>
      <p:sp>
        <p:nvSpPr>
          <p:cNvPr id="12" name="Text Placeholder 2"/>
          <p:cNvSpPr>
            <a:spLocks noGrp="1" noChangeAspect="1"/>
          </p:cNvSpPr>
          <p:nvPr>
            <p:ph type="body" sz="quarter" idx="14" hasCustomPrompt="1"/>
          </p:nvPr>
        </p:nvSpPr>
        <p:spPr>
          <a:xfrm>
            <a:off x="460374" y="1501139"/>
            <a:ext cx="2400300" cy="3200400"/>
          </a:xfrm>
          <a:solidFill>
            <a:schemeClr val="bg1"/>
          </a:solidFill>
          <a:ln>
            <a:noFill/>
          </a:ln>
        </p:spPr>
        <p:txBody>
          <a:bodyPr lIns="182880" tIns="182880" rIns="182880" bIns="274320" anchor="ctr">
            <a:noAutofit/>
          </a:bodyPr>
          <a:lstStyle>
            <a:lvl1pPr marL="0" indent="0">
              <a:buNone/>
              <a:defRPr sz="1500"/>
            </a:lvl1pPr>
            <a:lvl2pPr>
              <a:defRPr sz="1500"/>
            </a:lvl2pPr>
            <a:lvl3pPr>
              <a:defRPr sz="1500"/>
            </a:lvl3pPr>
            <a:lvl4pPr>
              <a:defRPr sz="1500"/>
            </a:lvl4pPr>
            <a:lvl5pPr>
              <a:defRPr sz="1500"/>
            </a:lvl5pPr>
          </a:lstStyle>
          <a:p>
            <a:pPr lvl="0"/>
            <a:r>
              <a:rPr lang="en-US" dirty="0" smtClean="0"/>
              <a:t>Feature text or quote text slide 1 – no image.</a:t>
            </a:r>
          </a:p>
        </p:txBody>
      </p:sp>
      <p:sp>
        <p:nvSpPr>
          <p:cNvPr id="19" name="Date Placeholder 3"/>
          <p:cNvSpPr txBox="1">
            <a:spLocks/>
          </p:cNvSpPr>
          <p:nvPr/>
        </p:nvSpPr>
        <p:spPr>
          <a:xfrm>
            <a:off x="1033582" y="6516293"/>
            <a:ext cx="3260628" cy="182563"/>
          </a:xfrm>
          <a:prstGeom prst="rect">
            <a:avLst/>
          </a:prstGeom>
          <a:ln>
            <a:noFill/>
          </a:ln>
        </p:spPr>
        <p:txBody>
          <a:bodyPr vert="horz" lIns="0" tIns="0" rIns="0" bIns="0" rtlCol="0" anchor="b" anchorCtr="0"/>
          <a:lstStyle>
            <a:defPPr>
              <a:defRPr lang="en-US"/>
            </a:defPPr>
            <a:lvl1pPr marL="0" algn="l" defTabSz="457200" rtl="0" eaLnBrk="1" latinLnBrk="0" hangingPunct="1"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sz="800" dirty="0" smtClean="0">
                <a:solidFill>
                  <a:srgbClr val="768591"/>
                </a:solidFill>
              </a:rPr>
              <a:t>ICF proprietary and confidential. Do not copy, distribute, or disclose.</a:t>
            </a:r>
            <a:endParaRPr lang="en-US" sz="800" dirty="0">
              <a:solidFill>
                <a:srgbClr val="768591"/>
              </a:solidFill>
            </a:endParaRPr>
          </a:p>
        </p:txBody>
      </p:sp>
      <p:sp>
        <p:nvSpPr>
          <p:cNvPr id="24" name="Date Placeholder 3"/>
          <p:cNvSpPr txBox="1">
            <a:spLocks/>
          </p:cNvSpPr>
          <p:nvPr userDrawn="1"/>
        </p:nvSpPr>
        <p:spPr>
          <a:xfrm>
            <a:off x="1033582" y="6516293"/>
            <a:ext cx="3260628" cy="182563"/>
          </a:xfrm>
          <a:prstGeom prst="rect">
            <a:avLst/>
          </a:prstGeom>
          <a:ln>
            <a:noFill/>
          </a:ln>
        </p:spPr>
        <p:txBody>
          <a:bodyPr vert="horz" lIns="0" tIns="0" rIns="0" bIns="0" rtlCol="0" anchor="b" anchorCtr="0"/>
          <a:lstStyle>
            <a:defPPr>
              <a:defRPr lang="en-US"/>
            </a:defPPr>
            <a:lvl1pPr marL="0" algn="l" defTabSz="457200" rtl="0" eaLnBrk="1" latinLnBrk="0" hangingPunct="1"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sz="800" dirty="0" smtClean="0">
                <a:solidFill>
                  <a:srgbClr val="768591"/>
                </a:solidFill>
              </a:rPr>
              <a:t>ICF proprietary and confidential. Do not copy, distribute, or disclose.</a:t>
            </a:r>
            <a:endParaRPr lang="en-US" sz="800" dirty="0">
              <a:solidFill>
                <a:srgbClr val="768591"/>
              </a:solidFill>
            </a:endParaRPr>
          </a:p>
        </p:txBody>
      </p:sp>
      <p:pic>
        <p:nvPicPr>
          <p:cNvPr id="18" name="Picture 1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0090" y="6213758"/>
            <a:ext cx="429581" cy="4629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439311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eature NoPhoto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C86DAA-4DFB-0A46-94BC-99D7A1CB2F87}" type="datetime1">
              <a:rPr lang="en-US" smtClean="0"/>
              <a:pPr/>
              <a:t>5/22/2017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Presentation Title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B5379B-6F0A-3548-AC69-0D2DB46577D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Rectangle 2"/>
          <p:cNvSpPr/>
          <p:nvPr userDrawn="1"/>
        </p:nvSpPr>
        <p:spPr>
          <a:xfrm>
            <a:off x="0" y="1"/>
            <a:ext cx="9144000" cy="5926666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en-US">
              <a:solidFill>
                <a:prstClr val="white"/>
              </a:solidFill>
            </a:endParaRPr>
          </a:p>
        </p:txBody>
      </p:sp>
      <p:grpSp>
        <p:nvGrpSpPr>
          <p:cNvPr id="14" name="Group 13"/>
          <p:cNvGrpSpPr/>
          <p:nvPr userDrawn="1"/>
        </p:nvGrpSpPr>
        <p:grpSpPr>
          <a:xfrm>
            <a:off x="8043154" y="3544"/>
            <a:ext cx="1089468" cy="1258191"/>
            <a:chOff x="7776509" y="3242"/>
            <a:chExt cx="1353354" cy="1151639"/>
          </a:xfrm>
        </p:grpSpPr>
        <p:sp>
          <p:nvSpPr>
            <p:cNvPr id="15" name="Rectangle 14"/>
            <p:cNvSpPr/>
            <p:nvPr userDrawn="1"/>
          </p:nvSpPr>
          <p:spPr>
            <a:xfrm>
              <a:off x="7776509" y="586224"/>
              <a:ext cx="192024" cy="192024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16" name="Rectangle 15"/>
            <p:cNvSpPr>
              <a:spLocks/>
            </p:cNvSpPr>
            <p:nvPr userDrawn="1"/>
          </p:nvSpPr>
          <p:spPr>
            <a:xfrm>
              <a:off x="7968534" y="778248"/>
              <a:ext cx="386090" cy="376633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17" name="Rectangle 16"/>
            <p:cNvSpPr>
              <a:spLocks noChangeAspect="1"/>
            </p:cNvSpPr>
            <p:nvPr userDrawn="1"/>
          </p:nvSpPr>
          <p:spPr>
            <a:xfrm>
              <a:off x="8354624" y="3242"/>
              <a:ext cx="775239" cy="775239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US">
                <a:solidFill>
                  <a:srgbClr val="D8E0E3"/>
                </a:solidFill>
              </a:endParaRPr>
            </a:p>
          </p:txBody>
        </p:sp>
      </p:grpSp>
      <p:sp>
        <p:nvSpPr>
          <p:cNvPr id="12" name="Text Placeholder 2"/>
          <p:cNvSpPr>
            <a:spLocks noGrp="1" noChangeAspect="1"/>
          </p:cNvSpPr>
          <p:nvPr>
            <p:ph type="body" sz="quarter" idx="14" hasCustomPrompt="1"/>
          </p:nvPr>
        </p:nvSpPr>
        <p:spPr>
          <a:xfrm>
            <a:off x="460374" y="1501139"/>
            <a:ext cx="2400300" cy="3200400"/>
          </a:xfrm>
          <a:solidFill>
            <a:schemeClr val="bg1"/>
          </a:solidFill>
          <a:ln>
            <a:noFill/>
          </a:ln>
        </p:spPr>
        <p:txBody>
          <a:bodyPr lIns="182880" tIns="182880" rIns="182880" bIns="274320" anchor="ctr">
            <a:noAutofit/>
          </a:bodyPr>
          <a:lstStyle>
            <a:lvl1pPr marL="0" indent="0">
              <a:buNone/>
              <a:defRPr sz="1500"/>
            </a:lvl1pPr>
            <a:lvl2pPr>
              <a:defRPr sz="1500"/>
            </a:lvl2pPr>
            <a:lvl3pPr>
              <a:defRPr sz="1500"/>
            </a:lvl3pPr>
            <a:lvl4pPr>
              <a:defRPr sz="1500"/>
            </a:lvl4pPr>
            <a:lvl5pPr>
              <a:defRPr sz="1500"/>
            </a:lvl5pPr>
          </a:lstStyle>
          <a:p>
            <a:pPr lvl="0"/>
            <a:r>
              <a:rPr lang="en-US" dirty="0" smtClean="0"/>
              <a:t>Feature text or quote text slide 2 – no image.</a:t>
            </a:r>
          </a:p>
        </p:txBody>
      </p:sp>
      <p:sp>
        <p:nvSpPr>
          <p:cNvPr id="19" name="Date Placeholder 3"/>
          <p:cNvSpPr txBox="1">
            <a:spLocks/>
          </p:cNvSpPr>
          <p:nvPr/>
        </p:nvSpPr>
        <p:spPr>
          <a:xfrm>
            <a:off x="1033582" y="6516293"/>
            <a:ext cx="3260628" cy="182563"/>
          </a:xfrm>
          <a:prstGeom prst="rect">
            <a:avLst/>
          </a:prstGeom>
          <a:ln>
            <a:noFill/>
          </a:ln>
        </p:spPr>
        <p:txBody>
          <a:bodyPr vert="horz" lIns="0" tIns="0" rIns="0" bIns="0" rtlCol="0" anchor="b" anchorCtr="0"/>
          <a:lstStyle>
            <a:defPPr>
              <a:defRPr lang="en-US"/>
            </a:defPPr>
            <a:lvl1pPr marL="0" algn="l" defTabSz="457200" rtl="0" eaLnBrk="1" latinLnBrk="0" hangingPunct="1"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sz="800" dirty="0" smtClean="0">
                <a:solidFill>
                  <a:srgbClr val="768591"/>
                </a:solidFill>
              </a:rPr>
              <a:t>ICF proprietary and confidential. Do not copy, distribute, or disclose.</a:t>
            </a:r>
            <a:endParaRPr lang="en-US" sz="800" dirty="0">
              <a:solidFill>
                <a:srgbClr val="768591"/>
              </a:solidFill>
            </a:endParaRPr>
          </a:p>
        </p:txBody>
      </p:sp>
      <p:sp>
        <p:nvSpPr>
          <p:cNvPr id="24" name="Date Placeholder 3"/>
          <p:cNvSpPr txBox="1">
            <a:spLocks/>
          </p:cNvSpPr>
          <p:nvPr userDrawn="1"/>
        </p:nvSpPr>
        <p:spPr>
          <a:xfrm>
            <a:off x="1033582" y="6516293"/>
            <a:ext cx="3260628" cy="182563"/>
          </a:xfrm>
          <a:prstGeom prst="rect">
            <a:avLst/>
          </a:prstGeom>
          <a:ln>
            <a:noFill/>
          </a:ln>
        </p:spPr>
        <p:txBody>
          <a:bodyPr vert="horz" lIns="0" tIns="0" rIns="0" bIns="0" rtlCol="0" anchor="b" anchorCtr="0"/>
          <a:lstStyle>
            <a:defPPr>
              <a:defRPr lang="en-US"/>
            </a:defPPr>
            <a:lvl1pPr marL="0" algn="l" defTabSz="457200" rtl="0" eaLnBrk="1" latinLnBrk="0" hangingPunct="1"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sz="800" dirty="0" smtClean="0">
                <a:solidFill>
                  <a:srgbClr val="768591"/>
                </a:solidFill>
              </a:rPr>
              <a:t>ICF proprietary and confidential. Do not copy, distribute, or disclose.</a:t>
            </a:r>
            <a:endParaRPr lang="en-US" sz="800" dirty="0">
              <a:solidFill>
                <a:srgbClr val="768591"/>
              </a:solidFill>
            </a:endParaRPr>
          </a:p>
        </p:txBody>
      </p:sp>
      <p:pic>
        <p:nvPicPr>
          <p:cNvPr id="18" name="Picture 1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0090" y="6213758"/>
            <a:ext cx="429581" cy="4629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360626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9322336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92852" y="836712"/>
            <a:ext cx="7702624" cy="1082551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076056" y="2780928"/>
            <a:ext cx="3672408" cy="1296144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C7185-B282-4A9E-8B7F-E79CBD1DF169}" type="datetimeFigureOut">
              <a:rPr lang="en-GB" smtClean="0"/>
              <a:t>22/05/2017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298508-02C2-48BF-820D-C014C7602830}" type="slidenum">
              <a:rPr lang="en-GB" smtClean="0"/>
              <a:t>‹#›</a:t>
            </a:fld>
            <a:endParaRPr lang="en-GB"/>
          </a:p>
        </p:txBody>
      </p:sp>
      <p:pic>
        <p:nvPicPr>
          <p:cNvPr id="1026" name="Picture 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2564904"/>
            <a:ext cx="4448046" cy="35139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4313920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 smtClean="0"/>
              <a:t>Title and Content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6859988" cy="454333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A5317F-AA09-0F4F-822A-31AF721A47D4}" type="datetime1">
              <a:rPr lang="en-US" smtClean="0"/>
              <a:pPr/>
              <a:t>5/22/2017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033582" y="6155331"/>
            <a:ext cx="3780912" cy="365125"/>
          </a:xfrm>
        </p:spPr>
        <p:txBody>
          <a:bodyPr/>
          <a:lstStyle/>
          <a:p>
            <a:r>
              <a:rPr lang="en-US" smtClean="0"/>
              <a:t>Presentation Title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B5379B-6F0A-3548-AC69-0D2DB46577D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Text Placeholder 12"/>
          <p:cNvSpPr>
            <a:spLocks noGrp="1"/>
          </p:cNvSpPr>
          <p:nvPr>
            <p:ph type="body" sz="quarter" idx="13" hasCustomPrompt="1"/>
          </p:nvPr>
        </p:nvSpPr>
        <p:spPr>
          <a:xfrm>
            <a:off x="457201" y="1"/>
            <a:ext cx="6868160" cy="363408"/>
          </a:xfrm>
        </p:spPr>
        <p:txBody>
          <a:bodyPr anchor="b">
            <a:noAutofit/>
          </a:bodyPr>
          <a:lstStyle>
            <a:lvl1pPr marL="0" indent="0">
              <a:buNone/>
              <a:defRPr sz="1200" b="0" cap="all">
                <a:solidFill>
                  <a:srgbClr val="768591"/>
                </a:solidFill>
              </a:defRPr>
            </a:lvl1pPr>
          </a:lstStyle>
          <a:p>
            <a:pPr lvl="0"/>
            <a:r>
              <a:rPr lang="en-US" dirty="0" smtClean="0"/>
              <a:t>FRAMING TEXT AREA</a:t>
            </a:r>
            <a:endParaRPr lang="en-US" dirty="0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4" hasCustomPrompt="1"/>
          </p:nvPr>
        </p:nvSpPr>
        <p:spPr>
          <a:xfrm>
            <a:off x="457201" y="5914934"/>
            <a:ext cx="8229599" cy="208054"/>
          </a:xfrm>
        </p:spPr>
        <p:txBody>
          <a:bodyPr anchor="b" anchorCtr="0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None/>
              <a:defRPr sz="800" b="0">
                <a:solidFill>
                  <a:srgbClr val="768591"/>
                </a:solidFill>
              </a:defRPr>
            </a:lvl1pPr>
            <a:lvl2pPr marL="0" inden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None/>
              <a:defRPr sz="800" b="0">
                <a:solidFill>
                  <a:srgbClr val="768591"/>
                </a:solidFill>
              </a:defRPr>
            </a:lvl2pPr>
            <a:lvl3pPr marL="338137" inden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None/>
              <a:defRPr sz="800" b="0">
                <a:solidFill>
                  <a:srgbClr val="768591"/>
                </a:solidFill>
              </a:defRPr>
            </a:lvl3pPr>
            <a:lvl4pPr marL="514350" inden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None/>
              <a:defRPr sz="800" b="0">
                <a:solidFill>
                  <a:srgbClr val="768591"/>
                </a:solidFill>
              </a:defRPr>
            </a:lvl4pPr>
            <a:lvl5pPr marL="630238" inden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None/>
              <a:defRPr sz="800" b="0">
                <a:solidFill>
                  <a:srgbClr val="768591"/>
                </a:solidFill>
              </a:defRPr>
            </a:lvl5pPr>
          </a:lstStyle>
          <a:p>
            <a:pPr lvl="0"/>
            <a:r>
              <a:rPr lang="en-US" dirty="0" smtClean="0"/>
              <a:t>Click to add Source or Footnote</a:t>
            </a:r>
            <a:endParaRPr lang="en-US" dirty="0"/>
          </a:p>
        </p:txBody>
      </p:sp>
      <p:sp>
        <p:nvSpPr>
          <p:cNvPr id="16" name="Date Placeholder 3"/>
          <p:cNvSpPr txBox="1">
            <a:spLocks/>
          </p:cNvSpPr>
          <p:nvPr/>
        </p:nvSpPr>
        <p:spPr>
          <a:xfrm>
            <a:off x="1033582" y="6516293"/>
            <a:ext cx="3260628" cy="182563"/>
          </a:xfrm>
          <a:prstGeom prst="rect">
            <a:avLst/>
          </a:prstGeom>
          <a:ln>
            <a:noFill/>
          </a:ln>
        </p:spPr>
        <p:txBody>
          <a:bodyPr vert="horz" lIns="0" tIns="0" rIns="0" bIns="0" rtlCol="0" anchor="b" anchorCtr="0"/>
          <a:lstStyle>
            <a:defPPr>
              <a:defRPr lang="en-US"/>
            </a:defPPr>
            <a:lvl1pPr marL="0" algn="l" defTabSz="457200" rtl="0" eaLnBrk="1" latinLnBrk="0" hangingPunct="1"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sz="800" dirty="0" smtClean="0">
                <a:solidFill>
                  <a:srgbClr val="768591"/>
                </a:solidFill>
              </a:rPr>
              <a:t>ICF proprietary and confidential. Do not copy, distribute, or disclose.</a:t>
            </a:r>
            <a:endParaRPr lang="en-US" sz="800" dirty="0">
              <a:solidFill>
                <a:srgbClr val="768591"/>
              </a:solidFill>
            </a:endParaRPr>
          </a:p>
        </p:txBody>
      </p:sp>
      <p:pic>
        <p:nvPicPr>
          <p:cNvPr id="21" name="Picture 2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0090" y="6213758"/>
            <a:ext cx="429581" cy="462993"/>
          </a:xfrm>
          <a:prstGeom prst="rect">
            <a:avLst/>
          </a:prstGeom>
        </p:spPr>
      </p:pic>
      <p:sp>
        <p:nvSpPr>
          <p:cNvPr id="15" name="Date Placeholder 3"/>
          <p:cNvSpPr txBox="1">
            <a:spLocks/>
          </p:cNvSpPr>
          <p:nvPr userDrawn="1"/>
        </p:nvSpPr>
        <p:spPr>
          <a:xfrm>
            <a:off x="1033582" y="6516293"/>
            <a:ext cx="3260628" cy="182563"/>
          </a:xfrm>
          <a:prstGeom prst="rect">
            <a:avLst/>
          </a:prstGeom>
          <a:ln>
            <a:noFill/>
          </a:ln>
        </p:spPr>
        <p:txBody>
          <a:bodyPr vert="horz" lIns="0" tIns="0" rIns="0" bIns="0" rtlCol="0" anchor="b" anchorCtr="0"/>
          <a:lstStyle>
            <a:defPPr>
              <a:defRPr lang="en-US"/>
            </a:defPPr>
            <a:lvl1pPr marL="0" algn="l" defTabSz="457200" rtl="0" eaLnBrk="1" latinLnBrk="0" hangingPunct="1"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sz="800" dirty="0" smtClean="0">
                <a:solidFill>
                  <a:srgbClr val="768591"/>
                </a:solidFill>
              </a:rPr>
              <a:t>ICF proprietary and confidential. Do not copy, distribute, or disclose.</a:t>
            </a:r>
            <a:endParaRPr lang="en-US" sz="800" dirty="0">
              <a:solidFill>
                <a:srgbClr val="768591"/>
              </a:solidFill>
            </a:endParaRPr>
          </a:p>
        </p:txBody>
      </p:sp>
      <p:grpSp>
        <p:nvGrpSpPr>
          <p:cNvPr id="7" name="Group 6"/>
          <p:cNvGrpSpPr/>
          <p:nvPr userDrawn="1"/>
        </p:nvGrpSpPr>
        <p:grpSpPr>
          <a:xfrm>
            <a:off x="8608254" y="-1277"/>
            <a:ext cx="534646" cy="603504"/>
            <a:chOff x="11477672" y="-1277"/>
            <a:chExt cx="712861" cy="603504"/>
          </a:xfrm>
        </p:grpSpPr>
        <p:sp>
          <p:nvSpPr>
            <p:cNvPr id="18" name="Rectangle 17"/>
            <p:cNvSpPr/>
            <p:nvPr userDrawn="1"/>
          </p:nvSpPr>
          <p:spPr>
            <a:xfrm>
              <a:off x="11477678" y="302893"/>
              <a:ext cx="102168" cy="1005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19" name="Rectangle 18"/>
            <p:cNvSpPr>
              <a:spLocks/>
            </p:cNvSpPr>
            <p:nvPr userDrawn="1"/>
          </p:nvSpPr>
          <p:spPr>
            <a:xfrm>
              <a:off x="11579846" y="401059"/>
              <a:ext cx="205422" cy="201168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20" name="Rectangle 19"/>
            <p:cNvSpPr>
              <a:spLocks/>
            </p:cNvSpPr>
            <p:nvPr userDrawn="1"/>
          </p:nvSpPr>
          <p:spPr>
            <a:xfrm>
              <a:off x="11785268" y="-1277"/>
              <a:ext cx="405265" cy="402336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US">
                <a:solidFill>
                  <a:srgbClr val="D8E0E3"/>
                </a:solidFill>
              </a:endParaRPr>
            </a:p>
          </p:txBody>
        </p:sp>
        <p:sp>
          <p:nvSpPr>
            <p:cNvPr id="23" name="Rectangle 22"/>
            <p:cNvSpPr/>
            <p:nvPr userDrawn="1"/>
          </p:nvSpPr>
          <p:spPr>
            <a:xfrm>
              <a:off x="11477672" y="302893"/>
              <a:ext cx="102168" cy="1005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24" name="Rectangle 23"/>
            <p:cNvSpPr>
              <a:spLocks/>
            </p:cNvSpPr>
            <p:nvPr userDrawn="1"/>
          </p:nvSpPr>
          <p:spPr>
            <a:xfrm>
              <a:off x="11579840" y="401059"/>
              <a:ext cx="205421" cy="201168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US">
                <a:solidFill>
                  <a:prstClr val="white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257660115"/>
      </p:ext>
    </p:extLst>
  </p:cSld>
  <p:clrMapOvr>
    <a:masterClrMapping/>
  </p:clrMapOvr>
  <p:extLst mod="1">
    <p:ext uri="{DCECCB84-F9BA-43D5-87BE-67443E8EF086}">
      <p15:sldGuideLst xmlns=""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 smtClean="0"/>
              <a:t>Title Only Slide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EE5D3C-A90D-694B-83BC-E6AACBF2A763}" type="datetime1">
              <a:rPr lang="en-US" smtClean="0"/>
              <a:pPr/>
              <a:t>5/22/2017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Presentation Title 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B5379B-6F0A-3548-AC69-0D2DB46577D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Text Placeholder 12"/>
          <p:cNvSpPr>
            <a:spLocks noGrp="1"/>
          </p:cNvSpPr>
          <p:nvPr>
            <p:ph type="body" sz="quarter" idx="13" hasCustomPrompt="1"/>
          </p:nvPr>
        </p:nvSpPr>
        <p:spPr>
          <a:xfrm>
            <a:off x="457201" y="2"/>
            <a:ext cx="6868160" cy="363409"/>
          </a:xfrm>
        </p:spPr>
        <p:txBody>
          <a:bodyPr anchor="b">
            <a:normAutofit/>
          </a:bodyPr>
          <a:lstStyle>
            <a:lvl1pPr marL="0" indent="0">
              <a:buNone/>
              <a:defRPr sz="1200" b="0" cap="all">
                <a:solidFill>
                  <a:srgbClr val="768591"/>
                </a:solidFill>
              </a:defRPr>
            </a:lvl1pPr>
          </a:lstStyle>
          <a:p>
            <a:pPr lvl="0"/>
            <a:r>
              <a:rPr lang="en-US" dirty="0" smtClean="0"/>
              <a:t>FRAMING TEXT AREA</a:t>
            </a:r>
            <a:endParaRPr lang="en-US" dirty="0"/>
          </a:p>
        </p:txBody>
      </p:sp>
      <p:sp>
        <p:nvSpPr>
          <p:cNvPr id="24" name="Text Placeholder 11"/>
          <p:cNvSpPr>
            <a:spLocks noGrp="1"/>
          </p:cNvSpPr>
          <p:nvPr>
            <p:ph type="body" sz="quarter" idx="14" hasCustomPrompt="1"/>
          </p:nvPr>
        </p:nvSpPr>
        <p:spPr>
          <a:xfrm>
            <a:off x="457201" y="5914934"/>
            <a:ext cx="8229599" cy="208054"/>
          </a:xfrm>
        </p:spPr>
        <p:txBody>
          <a:bodyPr anchor="b" anchorCtr="0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None/>
              <a:defRPr sz="800" b="0">
                <a:solidFill>
                  <a:srgbClr val="768591"/>
                </a:solidFill>
              </a:defRPr>
            </a:lvl1pPr>
            <a:lvl2pPr marL="0" inden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None/>
              <a:defRPr sz="800" b="0">
                <a:solidFill>
                  <a:srgbClr val="768591"/>
                </a:solidFill>
              </a:defRPr>
            </a:lvl2pPr>
            <a:lvl3pPr marL="338137" inden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None/>
              <a:defRPr sz="800" b="0">
                <a:solidFill>
                  <a:srgbClr val="768591"/>
                </a:solidFill>
              </a:defRPr>
            </a:lvl3pPr>
            <a:lvl4pPr marL="514350" inden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None/>
              <a:defRPr sz="800" b="0">
                <a:solidFill>
                  <a:srgbClr val="768591"/>
                </a:solidFill>
              </a:defRPr>
            </a:lvl4pPr>
            <a:lvl5pPr marL="630238" inden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None/>
              <a:defRPr sz="800" b="0">
                <a:solidFill>
                  <a:srgbClr val="768591"/>
                </a:solidFill>
              </a:defRPr>
            </a:lvl5pPr>
          </a:lstStyle>
          <a:p>
            <a:pPr lvl="0"/>
            <a:r>
              <a:rPr lang="en-US" dirty="0" smtClean="0"/>
              <a:t>Click to add Source or Footnote</a:t>
            </a:r>
            <a:endParaRPr lang="en-US" dirty="0"/>
          </a:p>
        </p:txBody>
      </p:sp>
      <p:sp>
        <p:nvSpPr>
          <p:cNvPr id="20" name="Date Placeholder 3"/>
          <p:cNvSpPr txBox="1">
            <a:spLocks/>
          </p:cNvSpPr>
          <p:nvPr/>
        </p:nvSpPr>
        <p:spPr>
          <a:xfrm>
            <a:off x="1033582" y="6516293"/>
            <a:ext cx="3260628" cy="182563"/>
          </a:xfrm>
          <a:prstGeom prst="rect">
            <a:avLst/>
          </a:prstGeom>
          <a:ln>
            <a:noFill/>
          </a:ln>
        </p:spPr>
        <p:txBody>
          <a:bodyPr vert="horz" lIns="0" tIns="0" rIns="0" bIns="0" rtlCol="0" anchor="b" anchorCtr="0"/>
          <a:lstStyle>
            <a:defPPr>
              <a:defRPr lang="en-US"/>
            </a:defPPr>
            <a:lvl1pPr marL="0" algn="l" defTabSz="457200" rtl="0" eaLnBrk="1" latinLnBrk="0" hangingPunct="1"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sz="800" dirty="0" smtClean="0">
                <a:solidFill>
                  <a:srgbClr val="768591"/>
                </a:solidFill>
              </a:rPr>
              <a:t>ICF proprietary and confidential. Do not copy, distribute, or disclose.</a:t>
            </a:r>
            <a:endParaRPr lang="en-US" sz="800" dirty="0">
              <a:solidFill>
                <a:srgbClr val="768591"/>
              </a:solidFill>
            </a:endParaRPr>
          </a:p>
        </p:txBody>
      </p:sp>
      <p:sp>
        <p:nvSpPr>
          <p:cNvPr id="25" name="Date Placeholder 3"/>
          <p:cNvSpPr txBox="1">
            <a:spLocks/>
          </p:cNvSpPr>
          <p:nvPr userDrawn="1"/>
        </p:nvSpPr>
        <p:spPr>
          <a:xfrm>
            <a:off x="1033582" y="6516293"/>
            <a:ext cx="3260628" cy="182563"/>
          </a:xfrm>
          <a:prstGeom prst="rect">
            <a:avLst/>
          </a:prstGeom>
          <a:ln>
            <a:noFill/>
          </a:ln>
        </p:spPr>
        <p:txBody>
          <a:bodyPr vert="horz" lIns="0" tIns="0" rIns="0" bIns="0" rtlCol="0" anchor="b" anchorCtr="0"/>
          <a:lstStyle>
            <a:defPPr>
              <a:defRPr lang="en-US"/>
            </a:defPPr>
            <a:lvl1pPr marL="0" algn="l" defTabSz="457200" rtl="0" eaLnBrk="1" latinLnBrk="0" hangingPunct="1"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sz="800" dirty="0" smtClean="0">
                <a:solidFill>
                  <a:srgbClr val="768591"/>
                </a:solidFill>
              </a:rPr>
              <a:t>ICF proprietary and confidential. Do not copy, distribute, or disclose.</a:t>
            </a:r>
            <a:endParaRPr lang="en-US" sz="800" dirty="0">
              <a:solidFill>
                <a:srgbClr val="768591"/>
              </a:solidFill>
            </a:endParaRPr>
          </a:p>
        </p:txBody>
      </p:sp>
      <p:grpSp>
        <p:nvGrpSpPr>
          <p:cNvPr id="27" name="Group 26"/>
          <p:cNvGrpSpPr/>
          <p:nvPr userDrawn="1"/>
        </p:nvGrpSpPr>
        <p:grpSpPr>
          <a:xfrm>
            <a:off x="8608254" y="-1277"/>
            <a:ext cx="534646" cy="603504"/>
            <a:chOff x="11477672" y="-1277"/>
            <a:chExt cx="712861" cy="603504"/>
          </a:xfrm>
        </p:grpSpPr>
        <p:sp>
          <p:nvSpPr>
            <p:cNvPr id="28" name="Rectangle 27"/>
            <p:cNvSpPr/>
            <p:nvPr userDrawn="1"/>
          </p:nvSpPr>
          <p:spPr>
            <a:xfrm>
              <a:off x="11477678" y="302893"/>
              <a:ext cx="102168" cy="1005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29" name="Rectangle 28"/>
            <p:cNvSpPr>
              <a:spLocks/>
            </p:cNvSpPr>
            <p:nvPr userDrawn="1"/>
          </p:nvSpPr>
          <p:spPr>
            <a:xfrm>
              <a:off x="11579846" y="401059"/>
              <a:ext cx="205422" cy="201168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30" name="Rectangle 29"/>
            <p:cNvSpPr>
              <a:spLocks/>
            </p:cNvSpPr>
            <p:nvPr userDrawn="1"/>
          </p:nvSpPr>
          <p:spPr>
            <a:xfrm>
              <a:off x="11785268" y="-1277"/>
              <a:ext cx="405265" cy="402336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US">
                <a:solidFill>
                  <a:srgbClr val="D8E0E3"/>
                </a:solidFill>
              </a:endParaRPr>
            </a:p>
          </p:txBody>
        </p:sp>
        <p:sp>
          <p:nvSpPr>
            <p:cNvPr id="31" name="Rectangle 30"/>
            <p:cNvSpPr/>
            <p:nvPr userDrawn="1"/>
          </p:nvSpPr>
          <p:spPr>
            <a:xfrm>
              <a:off x="11477672" y="302893"/>
              <a:ext cx="102168" cy="1005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32" name="Rectangle 31"/>
            <p:cNvSpPr>
              <a:spLocks/>
            </p:cNvSpPr>
            <p:nvPr userDrawn="1"/>
          </p:nvSpPr>
          <p:spPr>
            <a:xfrm>
              <a:off x="11579840" y="401059"/>
              <a:ext cx="205421" cy="201168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US">
                <a:solidFill>
                  <a:prstClr val="white"/>
                </a:solidFill>
              </a:endParaRPr>
            </a:p>
          </p:txBody>
        </p:sp>
      </p:grpSp>
      <p:pic>
        <p:nvPicPr>
          <p:cNvPr id="17" name="Picture 1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0090" y="6213758"/>
            <a:ext cx="429581" cy="4629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47417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 smtClean="0"/>
              <a:t>Agenda Slide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6859988" cy="4543334"/>
          </a:xfrm>
        </p:spPr>
        <p:txBody>
          <a:bodyPr/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401638" indent="-173038">
              <a:defRPr sz="1800"/>
            </a:lvl2pPr>
            <a:lvl3pPr marL="519113" indent="-112713">
              <a:defRPr/>
            </a:lvl3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A5317F-AA09-0F4F-822A-31AF721A47D4}" type="datetime1">
              <a:rPr lang="en-US" smtClean="0"/>
              <a:pPr/>
              <a:t>5/22/2017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033580" y="6155331"/>
            <a:ext cx="3780912" cy="365125"/>
          </a:xfrm>
        </p:spPr>
        <p:txBody>
          <a:bodyPr/>
          <a:lstStyle/>
          <a:p>
            <a:r>
              <a:rPr lang="en-US" smtClean="0"/>
              <a:t>Presentation Title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B5379B-6F0A-3548-AC69-0D2DB46577D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Text Placeholder 12"/>
          <p:cNvSpPr>
            <a:spLocks noGrp="1"/>
          </p:cNvSpPr>
          <p:nvPr>
            <p:ph type="body" sz="quarter" idx="13" hasCustomPrompt="1"/>
          </p:nvPr>
        </p:nvSpPr>
        <p:spPr>
          <a:xfrm>
            <a:off x="457201" y="1"/>
            <a:ext cx="6868160" cy="363408"/>
          </a:xfrm>
        </p:spPr>
        <p:txBody>
          <a:bodyPr anchor="b">
            <a:normAutofit/>
          </a:bodyPr>
          <a:lstStyle>
            <a:lvl1pPr marL="0" indent="0">
              <a:buNone/>
              <a:defRPr sz="1200" b="0" cap="all">
                <a:solidFill>
                  <a:srgbClr val="768591"/>
                </a:solidFill>
              </a:defRPr>
            </a:lvl1pPr>
          </a:lstStyle>
          <a:p>
            <a:pPr lvl="0"/>
            <a:r>
              <a:rPr lang="en-US" dirty="0" smtClean="0"/>
              <a:t>FRAMING TEXT AREA</a:t>
            </a:r>
            <a:endParaRPr lang="en-US" dirty="0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4" hasCustomPrompt="1"/>
          </p:nvPr>
        </p:nvSpPr>
        <p:spPr>
          <a:xfrm>
            <a:off x="457201" y="5914934"/>
            <a:ext cx="8229599" cy="208054"/>
          </a:xfrm>
        </p:spPr>
        <p:txBody>
          <a:bodyPr anchor="b" anchorCtr="0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None/>
              <a:defRPr sz="800" b="0">
                <a:solidFill>
                  <a:srgbClr val="768591"/>
                </a:solidFill>
              </a:defRPr>
            </a:lvl1pPr>
            <a:lvl2pPr marL="0" inden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None/>
              <a:defRPr sz="800" b="0">
                <a:solidFill>
                  <a:srgbClr val="768591"/>
                </a:solidFill>
              </a:defRPr>
            </a:lvl2pPr>
            <a:lvl3pPr marL="338137" inden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None/>
              <a:defRPr sz="800" b="0">
                <a:solidFill>
                  <a:srgbClr val="768591"/>
                </a:solidFill>
              </a:defRPr>
            </a:lvl3pPr>
            <a:lvl4pPr marL="514350" inden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None/>
              <a:defRPr sz="800" b="0">
                <a:solidFill>
                  <a:srgbClr val="768591"/>
                </a:solidFill>
              </a:defRPr>
            </a:lvl4pPr>
            <a:lvl5pPr marL="630238" inden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None/>
              <a:defRPr sz="800" b="0">
                <a:solidFill>
                  <a:srgbClr val="768591"/>
                </a:solidFill>
              </a:defRPr>
            </a:lvl5pPr>
          </a:lstStyle>
          <a:p>
            <a:pPr lvl="0"/>
            <a:r>
              <a:rPr lang="en-US" dirty="0" smtClean="0"/>
              <a:t>Click to add Source or Footnote</a:t>
            </a:r>
            <a:endParaRPr lang="en-US" dirty="0"/>
          </a:p>
        </p:txBody>
      </p:sp>
      <p:sp>
        <p:nvSpPr>
          <p:cNvPr id="16" name="Date Placeholder 3"/>
          <p:cNvSpPr txBox="1">
            <a:spLocks/>
          </p:cNvSpPr>
          <p:nvPr/>
        </p:nvSpPr>
        <p:spPr>
          <a:xfrm>
            <a:off x="1033580" y="6516293"/>
            <a:ext cx="3260628" cy="182563"/>
          </a:xfrm>
          <a:prstGeom prst="rect">
            <a:avLst/>
          </a:prstGeom>
          <a:ln>
            <a:noFill/>
          </a:ln>
        </p:spPr>
        <p:txBody>
          <a:bodyPr vert="horz" lIns="0" tIns="0" rIns="0" bIns="0" rtlCol="0" anchor="b" anchorCtr="0"/>
          <a:lstStyle>
            <a:defPPr>
              <a:defRPr lang="en-US"/>
            </a:defPPr>
            <a:lvl1pPr marL="0" algn="l" defTabSz="457200" rtl="0" eaLnBrk="1" latinLnBrk="0" hangingPunct="1"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sz="800" dirty="0" smtClean="0">
                <a:solidFill>
                  <a:srgbClr val="768591"/>
                </a:solidFill>
              </a:rPr>
              <a:t>ICF proprietary and confidential. Do not copy, distribute, or disclose.</a:t>
            </a:r>
            <a:endParaRPr lang="en-US" sz="800" dirty="0">
              <a:solidFill>
                <a:srgbClr val="768591"/>
              </a:solidFill>
            </a:endParaRPr>
          </a:p>
        </p:txBody>
      </p:sp>
      <p:sp>
        <p:nvSpPr>
          <p:cNvPr id="15" name="Date Placeholder 3"/>
          <p:cNvSpPr txBox="1">
            <a:spLocks/>
          </p:cNvSpPr>
          <p:nvPr userDrawn="1"/>
        </p:nvSpPr>
        <p:spPr>
          <a:xfrm>
            <a:off x="1033580" y="6516293"/>
            <a:ext cx="3260628" cy="182563"/>
          </a:xfrm>
          <a:prstGeom prst="rect">
            <a:avLst/>
          </a:prstGeom>
          <a:ln>
            <a:noFill/>
          </a:ln>
        </p:spPr>
        <p:txBody>
          <a:bodyPr vert="horz" lIns="0" tIns="0" rIns="0" bIns="0" rtlCol="0" anchor="b" anchorCtr="0"/>
          <a:lstStyle>
            <a:defPPr>
              <a:defRPr lang="en-US"/>
            </a:defPPr>
            <a:lvl1pPr marL="0" algn="l" defTabSz="457200" rtl="0" eaLnBrk="1" latinLnBrk="0" hangingPunct="1"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sz="800" dirty="0" smtClean="0">
                <a:solidFill>
                  <a:srgbClr val="768591"/>
                </a:solidFill>
              </a:rPr>
              <a:t>ICF proprietary and confidential. Do not copy, distribute, or disclose.</a:t>
            </a:r>
            <a:endParaRPr lang="en-US" sz="800" dirty="0">
              <a:solidFill>
                <a:srgbClr val="768591"/>
              </a:solidFill>
            </a:endParaRPr>
          </a:p>
        </p:txBody>
      </p:sp>
      <p:grpSp>
        <p:nvGrpSpPr>
          <p:cNvPr id="23" name="Group 22"/>
          <p:cNvGrpSpPr/>
          <p:nvPr userDrawn="1"/>
        </p:nvGrpSpPr>
        <p:grpSpPr>
          <a:xfrm>
            <a:off x="8608254" y="-1277"/>
            <a:ext cx="534646" cy="603504"/>
            <a:chOff x="11477672" y="-1277"/>
            <a:chExt cx="712861" cy="603504"/>
          </a:xfrm>
        </p:grpSpPr>
        <p:sp>
          <p:nvSpPr>
            <p:cNvPr id="28" name="Rectangle 27"/>
            <p:cNvSpPr/>
            <p:nvPr userDrawn="1"/>
          </p:nvSpPr>
          <p:spPr>
            <a:xfrm>
              <a:off x="11477678" y="302893"/>
              <a:ext cx="102168" cy="1005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29" name="Rectangle 28"/>
            <p:cNvSpPr>
              <a:spLocks/>
            </p:cNvSpPr>
            <p:nvPr userDrawn="1"/>
          </p:nvSpPr>
          <p:spPr>
            <a:xfrm>
              <a:off x="11579846" y="401059"/>
              <a:ext cx="205422" cy="201168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30" name="Rectangle 29"/>
            <p:cNvSpPr>
              <a:spLocks/>
            </p:cNvSpPr>
            <p:nvPr userDrawn="1"/>
          </p:nvSpPr>
          <p:spPr>
            <a:xfrm>
              <a:off x="11785268" y="-1277"/>
              <a:ext cx="405265" cy="402336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US">
                <a:solidFill>
                  <a:srgbClr val="D8E0E3"/>
                </a:solidFill>
              </a:endParaRPr>
            </a:p>
          </p:txBody>
        </p:sp>
        <p:sp>
          <p:nvSpPr>
            <p:cNvPr id="31" name="Rectangle 30"/>
            <p:cNvSpPr/>
            <p:nvPr userDrawn="1"/>
          </p:nvSpPr>
          <p:spPr>
            <a:xfrm>
              <a:off x="11477672" y="302893"/>
              <a:ext cx="102168" cy="1005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32" name="Rectangle 31"/>
            <p:cNvSpPr>
              <a:spLocks/>
            </p:cNvSpPr>
            <p:nvPr userDrawn="1"/>
          </p:nvSpPr>
          <p:spPr>
            <a:xfrm>
              <a:off x="11579840" y="401059"/>
              <a:ext cx="205421" cy="201168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US">
                <a:solidFill>
                  <a:prstClr val="white"/>
                </a:solidFill>
              </a:endParaRPr>
            </a:p>
          </p:txBody>
        </p:sp>
      </p:grpSp>
      <p:pic>
        <p:nvPicPr>
          <p:cNvPr id="18" name="Picture 1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0090" y="6213758"/>
            <a:ext cx="429581" cy="4629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35803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 smtClean="0"/>
              <a:t>Title and Two Content Slide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1" y="1371601"/>
            <a:ext cx="4011613" cy="454534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471926-C489-E845-A5A8-2DB091DB8600}" type="datetime1">
              <a:rPr lang="en-US" smtClean="0"/>
              <a:pPr/>
              <a:t>5/22/2017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033580" y="6155331"/>
            <a:ext cx="3780912" cy="365125"/>
          </a:xfrm>
        </p:spPr>
        <p:txBody>
          <a:bodyPr/>
          <a:lstStyle/>
          <a:p>
            <a:r>
              <a:rPr lang="en-US" smtClean="0"/>
              <a:t>Presentation Title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B5379B-6F0A-3548-AC69-0D2DB46577D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3" name="Content Placeholder 2"/>
          <p:cNvSpPr>
            <a:spLocks noGrp="1"/>
          </p:cNvSpPr>
          <p:nvPr>
            <p:ph idx="14"/>
          </p:nvPr>
        </p:nvSpPr>
        <p:spPr>
          <a:xfrm>
            <a:off x="4668839" y="1353806"/>
            <a:ext cx="4011613" cy="454534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7" name="Text Placeholder 12"/>
          <p:cNvSpPr>
            <a:spLocks noGrp="1"/>
          </p:cNvSpPr>
          <p:nvPr>
            <p:ph type="body" sz="quarter" idx="13" hasCustomPrompt="1"/>
          </p:nvPr>
        </p:nvSpPr>
        <p:spPr>
          <a:xfrm>
            <a:off x="457201" y="1"/>
            <a:ext cx="6868160" cy="363408"/>
          </a:xfrm>
        </p:spPr>
        <p:txBody>
          <a:bodyPr anchor="b">
            <a:normAutofit/>
          </a:bodyPr>
          <a:lstStyle>
            <a:lvl1pPr marL="0" indent="0">
              <a:buNone/>
              <a:defRPr sz="1200" b="0" cap="all">
                <a:solidFill>
                  <a:srgbClr val="768591"/>
                </a:solidFill>
              </a:defRPr>
            </a:lvl1pPr>
          </a:lstStyle>
          <a:p>
            <a:pPr lvl="0"/>
            <a:r>
              <a:rPr lang="en-US" dirty="0" smtClean="0"/>
              <a:t>FRAMING TEXT AREA</a:t>
            </a:r>
            <a:endParaRPr lang="en-US" dirty="0"/>
          </a:p>
        </p:txBody>
      </p:sp>
      <p:sp>
        <p:nvSpPr>
          <p:cNvPr id="28" name="Text Placeholder 11"/>
          <p:cNvSpPr>
            <a:spLocks noGrp="1"/>
          </p:cNvSpPr>
          <p:nvPr>
            <p:ph type="body" sz="quarter" idx="15" hasCustomPrompt="1"/>
          </p:nvPr>
        </p:nvSpPr>
        <p:spPr>
          <a:xfrm>
            <a:off x="457201" y="5914934"/>
            <a:ext cx="8229599" cy="208054"/>
          </a:xfrm>
        </p:spPr>
        <p:txBody>
          <a:bodyPr anchor="b" anchorCtr="0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None/>
              <a:defRPr sz="800" b="0">
                <a:solidFill>
                  <a:srgbClr val="768591"/>
                </a:solidFill>
              </a:defRPr>
            </a:lvl1pPr>
            <a:lvl2pPr marL="0" inden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None/>
              <a:defRPr sz="800" b="0">
                <a:solidFill>
                  <a:srgbClr val="768591"/>
                </a:solidFill>
              </a:defRPr>
            </a:lvl2pPr>
            <a:lvl3pPr marL="338137" inden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None/>
              <a:defRPr sz="800" b="0">
                <a:solidFill>
                  <a:srgbClr val="768591"/>
                </a:solidFill>
              </a:defRPr>
            </a:lvl3pPr>
            <a:lvl4pPr marL="514350" inden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None/>
              <a:defRPr sz="800" b="0">
                <a:solidFill>
                  <a:srgbClr val="768591"/>
                </a:solidFill>
              </a:defRPr>
            </a:lvl4pPr>
            <a:lvl5pPr marL="630238" inden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None/>
              <a:defRPr sz="800" b="0">
                <a:solidFill>
                  <a:srgbClr val="768591"/>
                </a:solidFill>
              </a:defRPr>
            </a:lvl5pPr>
          </a:lstStyle>
          <a:p>
            <a:pPr lvl="0"/>
            <a:r>
              <a:rPr lang="en-US" dirty="0" smtClean="0"/>
              <a:t>Click to add Source or Footnote</a:t>
            </a:r>
            <a:endParaRPr lang="en-US" dirty="0"/>
          </a:p>
        </p:txBody>
      </p:sp>
      <p:sp>
        <p:nvSpPr>
          <p:cNvPr id="16" name="Date Placeholder 3"/>
          <p:cNvSpPr txBox="1">
            <a:spLocks/>
          </p:cNvSpPr>
          <p:nvPr/>
        </p:nvSpPr>
        <p:spPr>
          <a:xfrm>
            <a:off x="1033580" y="6516293"/>
            <a:ext cx="3260628" cy="182563"/>
          </a:xfrm>
          <a:prstGeom prst="rect">
            <a:avLst/>
          </a:prstGeom>
          <a:ln>
            <a:noFill/>
          </a:ln>
        </p:spPr>
        <p:txBody>
          <a:bodyPr vert="horz" lIns="0" tIns="0" rIns="0" bIns="0" rtlCol="0" anchor="b" anchorCtr="0"/>
          <a:lstStyle>
            <a:defPPr>
              <a:defRPr lang="en-US"/>
            </a:defPPr>
            <a:lvl1pPr marL="0" algn="l" defTabSz="457200" rtl="0" eaLnBrk="1" latinLnBrk="0" hangingPunct="1"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sz="800" dirty="0" smtClean="0">
                <a:solidFill>
                  <a:srgbClr val="768591"/>
                </a:solidFill>
              </a:rPr>
              <a:t>ICF proprietary and confidential. Do not copy, distribute, or disclose.</a:t>
            </a:r>
            <a:endParaRPr lang="en-US" sz="800" dirty="0">
              <a:solidFill>
                <a:srgbClr val="768591"/>
              </a:solidFill>
            </a:endParaRPr>
          </a:p>
        </p:txBody>
      </p:sp>
      <p:sp>
        <p:nvSpPr>
          <p:cNvPr id="18" name="Date Placeholder 3"/>
          <p:cNvSpPr txBox="1">
            <a:spLocks/>
          </p:cNvSpPr>
          <p:nvPr userDrawn="1"/>
        </p:nvSpPr>
        <p:spPr>
          <a:xfrm>
            <a:off x="1033580" y="6516293"/>
            <a:ext cx="3260628" cy="182563"/>
          </a:xfrm>
          <a:prstGeom prst="rect">
            <a:avLst/>
          </a:prstGeom>
          <a:ln>
            <a:noFill/>
          </a:ln>
        </p:spPr>
        <p:txBody>
          <a:bodyPr vert="horz" lIns="0" tIns="0" rIns="0" bIns="0" rtlCol="0" anchor="b" anchorCtr="0"/>
          <a:lstStyle>
            <a:defPPr>
              <a:defRPr lang="en-US"/>
            </a:defPPr>
            <a:lvl1pPr marL="0" algn="l" defTabSz="457200" rtl="0" eaLnBrk="1" latinLnBrk="0" hangingPunct="1"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sz="800" dirty="0" smtClean="0">
                <a:solidFill>
                  <a:srgbClr val="768591"/>
                </a:solidFill>
              </a:rPr>
              <a:t>ICF proprietary and confidential. Do not copy, distribute, or disclose.</a:t>
            </a:r>
            <a:endParaRPr lang="en-US" sz="800" dirty="0">
              <a:solidFill>
                <a:srgbClr val="768591"/>
              </a:solidFill>
            </a:endParaRPr>
          </a:p>
        </p:txBody>
      </p:sp>
      <p:grpSp>
        <p:nvGrpSpPr>
          <p:cNvPr id="25" name="Group 24"/>
          <p:cNvGrpSpPr/>
          <p:nvPr userDrawn="1"/>
        </p:nvGrpSpPr>
        <p:grpSpPr>
          <a:xfrm>
            <a:off x="8608254" y="-1277"/>
            <a:ext cx="534646" cy="603504"/>
            <a:chOff x="11477672" y="-1277"/>
            <a:chExt cx="712861" cy="603504"/>
          </a:xfrm>
        </p:grpSpPr>
        <p:sp>
          <p:nvSpPr>
            <p:cNvPr id="31" name="Rectangle 30"/>
            <p:cNvSpPr/>
            <p:nvPr userDrawn="1"/>
          </p:nvSpPr>
          <p:spPr>
            <a:xfrm>
              <a:off x="11477678" y="302893"/>
              <a:ext cx="102168" cy="1005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32" name="Rectangle 31"/>
            <p:cNvSpPr>
              <a:spLocks/>
            </p:cNvSpPr>
            <p:nvPr userDrawn="1"/>
          </p:nvSpPr>
          <p:spPr>
            <a:xfrm>
              <a:off x="11579846" y="401059"/>
              <a:ext cx="205422" cy="201168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33" name="Rectangle 32"/>
            <p:cNvSpPr>
              <a:spLocks/>
            </p:cNvSpPr>
            <p:nvPr userDrawn="1"/>
          </p:nvSpPr>
          <p:spPr>
            <a:xfrm>
              <a:off x="11785268" y="-1277"/>
              <a:ext cx="405265" cy="402336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US">
                <a:solidFill>
                  <a:srgbClr val="D8E0E3"/>
                </a:solidFill>
              </a:endParaRPr>
            </a:p>
          </p:txBody>
        </p:sp>
        <p:sp>
          <p:nvSpPr>
            <p:cNvPr id="34" name="Rectangle 33"/>
            <p:cNvSpPr/>
            <p:nvPr userDrawn="1"/>
          </p:nvSpPr>
          <p:spPr>
            <a:xfrm>
              <a:off x="11477672" y="302893"/>
              <a:ext cx="102168" cy="1005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35" name="Rectangle 34"/>
            <p:cNvSpPr>
              <a:spLocks/>
            </p:cNvSpPr>
            <p:nvPr userDrawn="1"/>
          </p:nvSpPr>
          <p:spPr>
            <a:xfrm>
              <a:off x="11579840" y="401059"/>
              <a:ext cx="205421" cy="201168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US">
                <a:solidFill>
                  <a:prstClr val="white"/>
                </a:solidFill>
              </a:endParaRPr>
            </a:p>
          </p:txBody>
        </p:sp>
      </p:grpSp>
      <p:pic>
        <p:nvPicPr>
          <p:cNvPr id="20" name="Picture 1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0090" y="6213758"/>
            <a:ext cx="429581" cy="4629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24027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mbered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en-US" dirty="0" smtClean="0"/>
              <a:t>Title and Numbered List Slide</a:t>
            </a:r>
            <a:endParaRPr lang="en-US" dirty="0"/>
          </a:p>
        </p:txBody>
      </p:sp>
      <p:sp>
        <p:nvSpPr>
          <p:cNvPr id="16" name="Text Placeholder 12"/>
          <p:cNvSpPr>
            <a:spLocks noGrp="1"/>
          </p:cNvSpPr>
          <p:nvPr>
            <p:ph type="body" sz="quarter" idx="13" hasCustomPrompt="1"/>
          </p:nvPr>
        </p:nvSpPr>
        <p:spPr>
          <a:xfrm>
            <a:off x="457201" y="1"/>
            <a:ext cx="6868160" cy="363408"/>
          </a:xfrm>
        </p:spPr>
        <p:txBody>
          <a:bodyPr anchor="b">
            <a:normAutofit/>
          </a:bodyPr>
          <a:lstStyle>
            <a:lvl1pPr marL="0" indent="0">
              <a:buNone/>
              <a:defRPr sz="1200" b="0" cap="all">
                <a:solidFill>
                  <a:srgbClr val="768591"/>
                </a:solidFill>
              </a:defRPr>
            </a:lvl1pPr>
          </a:lstStyle>
          <a:p>
            <a:pPr lvl="0"/>
            <a:r>
              <a:rPr lang="en-US" dirty="0" smtClean="0"/>
              <a:t>FRAMING TEXT AREA</a:t>
            </a:r>
            <a:endParaRPr lang="en-US" dirty="0"/>
          </a:p>
        </p:txBody>
      </p:sp>
      <p:grpSp>
        <p:nvGrpSpPr>
          <p:cNvPr id="24" name="Group 23"/>
          <p:cNvGrpSpPr/>
          <p:nvPr userDrawn="1"/>
        </p:nvGrpSpPr>
        <p:grpSpPr>
          <a:xfrm>
            <a:off x="8608254" y="-1277"/>
            <a:ext cx="534646" cy="603504"/>
            <a:chOff x="11477672" y="-1277"/>
            <a:chExt cx="712861" cy="603504"/>
          </a:xfrm>
        </p:grpSpPr>
        <p:sp>
          <p:nvSpPr>
            <p:cNvPr id="30" name="Rectangle 29"/>
            <p:cNvSpPr/>
            <p:nvPr userDrawn="1"/>
          </p:nvSpPr>
          <p:spPr>
            <a:xfrm>
              <a:off x="11477678" y="302893"/>
              <a:ext cx="102168" cy="1005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31" name="Rectangle 30"/>
            <p:cNvSpPr>
              <a:spLocks/>
            </p:cNvSpPr>
            <p:nvPr userDrawn="1"/>
          </p:nvSpPr>
          <p:spPr>
            <a:xfrm>
              <a:off x="11579846" y="401059"/>
              <a:ext cx="205422" cy="201168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32" name="Rectangle 31"/>
            <p:cNvSpPr>
              <a:spLocks/>
            </p:cNvSpPr>
            <p:nvPr userDrawn="1"/>
          </p:nvSpPr>
          <p:spPr>
            <a:xfrm>
              <a:off x="11785268" y="-1277"/>
              <a:ext cx="405265" cy="402336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US">
                <a:solidFill>
                  <a:srgbClr val="D8E0E3"/>
                </a:solidFill>
              </a:endParaRPr>
            </a:p>
          </p:txBody>
        </p:sp>
        <p:sp>
          <p:nvSpPr>
            <p:cNvPr id="33" name="Rectangle 32"/>
            <p:cNvSpPr/>
            <p:nvPr userDrawn="1"/>
          </p:nvSpPr>
          <p:spPr>
            <a:xfrm>
              <a:off x="11477672" y="302893"/>
              <a:ext cx="102168" cy="1005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34" name="Rectangle 33"/>
            <p:cNvSpPr>
              <a:spLocks/>
            </p:cNvSpPr>
            <p:nvPr userDrawn="1"/>
          </p:nvSpPr>
          <p:spPr>
            <a:xfrm>
              <a:off x="11579840" y="401059"/>
              <a:ext cx="205421" cy="201168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US">
                <a:solidFill>
                  <a:prstClr val="white"/>
                </a:solidFill>
              </a:endParaRPr>
            </a:p>
          </p:txBody>
        </p:sp>
      </p:grpSp>
      <p:sp>
        <p:nvSpPr>
          <p:cNvPr id="18" name="Content Placeholder 7"/>
          <p:cNvSpPr>
            <a:spLocks noGrp="1"/>
          </p:cNvSpPr>
          <p:nvPr>
            <p:ph sz="quarter" idx="15"/>
          </p:nvPr>
        </p:nvSpPr>
        <p:spPr>
          <a:xfrm>
            <a:off x="454026" y="1371600"/>
            <a:ext cx="6871335" cy="4544568"/>
          </a:xfrm>
        </p:spPr>
        <p:txBody>
          <a:bodyPr/>
          <a:lstStyle>
            <a:lvl1pPr marL="339725" indent="-333375">
              <a:spcBef>
                <a:spcPts val="900"/>
              </a:spcBef>
              <a:spcAft>
                <a:spcPts val="0"/>
              </a:spcAft>
              <a:buClrTx/>
              <a:buFont typeface="+mj-lt"/>
              <a:buAutoNum type="arabicPeriod"/>
              <a:defRPr sz="1800" b="1">
                <a:solidFill>
                  <a:schemeClr val="tx1"/>
                </a:solidFill>
              </a:defRPr>
            </a:lvl1pPr>
            <a:lvl2pPr marL="566738" indent="-220663">
              <a:spcBef>
                <a:spcPts val="0"/>
              </a:spcBef>
              <a:spcAft>
                <a:spcPts val="0"/>
              </a:spcAft>
              <a:defRPr sz="1600"/>
            </a:lvl2pPr>
            <a:lvl3pPr marL="746125" indent="-112713" defTabSz="628650">
              <a:buClr>
                <a:schemeClr val="accent3"/>
              </a:buClr>
              <a:defRPr/>
            </a:lvl3pPr>
            <a:lvl4pPr marL="917575" indent="-114300">
              <a:defRPr/>
            </a:lvl4pPr>
            <a:lvl5pPr marL="1087438" indent="-114300"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785336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op and Bottom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Content Placeholder 2"/>
          <p:cNvSpPr>
            <a:spLocks noGrp="1"/>
          </p:cNvSpPr>
          <p:nvPr>
            <p:ph idx="15"/>
          </p:nvPr>
        </p:nvSpPr>
        <p:spPr>
          <a:xfrm>
            <a:off x="457199" y="3680818"/>
            <a:ext cx="8229600" cy="21762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en-US" dirty="0" smtClean="0"/>
              <a:t>Title with Top and Bottom Content Slide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1371600"/>
            <a:ext cx="8229600" cy="21762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A5317F-AA09-0F4F-822A-31AF721A47D4}" type="datetime1">
              <a:rPr lang="en-US" smtClean="0"/>
              <a:pPr/>
              <a:t>5/22/2017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033580" y="6155331"/>
            <a:ext cx="3780912" cy="365125"/>
          </a:xfrm>
        </p:spPr>
        <p:txBody>
          <a:bodyPr/>
          <a:lstStyle/>
          <a:p>
            <a:r>
              <a:rPr lang="en-US" smtClean="0"/>
              <a:t>Presentation Title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B5379B-6F0A-3548-AC69-0D2DB46577D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Text Placeholder 12"/>
          <p:cNvSpPr>
            <a:spLocks noGrp="1"/>
          </p:cNvSpPr>
          <p:nvPr>
            <p:ph type="body" sz="quarter" idx="13" hasCustomPrompt="1"/>
          </p:nvPr>
        </p:nvSpPr>
        <p:spPr>
          <a:xfrm>
            <a:off x="457201" y="1"/>
            <a:ext cx="6868160" cy="363408"/>
          </a:xfrm>
        </p:spPr>
        <p:txBody>
          <a:bodyPr anchor="b">
            <a:normAutofit/>
          </a:bodyPr>
          <a:lstStyle>
            <a:lvl1pPr marL="0" indent="0">
              <a:buNone/>
              <a:defRPr sz="1200" b="0" cap="all">
                <a:solidFill>
                  <a:srgbClr val="768591"/>
                </a:solidFill>
              </a:defRPr>
            </a:lvl1pPr>
          </a:lstStyle>
          <a:p>
            <a:pPr lvl="0"/>
            <a:r>
              <a:rPr lang="en-US" dirty="0" smtClean="0"/>
              <a:t>FRAMING TEXT AREA</a:t>
            </a:r>
            <a:endParaRPr lang="en-US" dirty="0"/>
          </a:p>
        </p:txBody>
      </p:sp>
      <p:sp>
        <p:nvSpPr>
          <p:cNvPr id="22" name="Text Placeholder 11"/>
          <p:cNvSpPr>
            <a:spLocks noGrp="1"/>
          </p:cNvSpPr>
          <p:nvPr>
            <p:ph type="body" sz="quarter" idx="14" hasCustomPrompt="1"/>
          </p:nvPr>
        </p:nvSpPr>
        <p:spPr>
          <a:xfrm>
            <a:off x="457201" y="5914934"/>
            <a:ext cx="8229599" cy="208054"/>
          </a:xfrm>
        </p:spPr>
        <p:txBody>
          <a:bodyPr anchor="b" anchorCtr="0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None/>
              <a:defRPr sz="800" b="0">
                <a:solidFill>
                  <a:srgbClr val="768591"/>
                </a:solidFill>
              </a:defRPr>
            </a:lvl1pPr>
            <a:lvl2pPr marL="0" inden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None/>
              <a:defRPr sz="800" b="0">
                <a:solidFill>
                  <a:srgbClr val="768591"/>
                </a:solidFill>
              </a:defRPr>
            </a:lvl2pPr>
            <a:lvl3pPr marL="338137" inden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None/>
              <a:defRPr sz="800" b="0">
                <a:solidFill>
                  <a:srgbClr val="768591"/>
                </a:solidFill>
              </a:defRPr>
            </a:lvl3pPr>
            <a:lvl4pPr marL="514350" inden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None/>
              <a:defRPr sz="800" b="0">
                <a:solidFill>
                  <a:srgbClr val="768591"/>
                </a:solidFill>
              </a:defRPr>
            </a:lvl4pPr>
            <a:lvl5pPr marL="630238" inden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None/>
              <a:defRPr sz="800" b="0">
                <a:solidFill>
                  <a:srgbClr val="768591"/>
                </a:solidFill>
              </a:defRPr>
            </a:lvl5pPr>
          </a:lstStyle>
          <a:p>
            <a:pPr lvl="0"/>
            <a:r>
              <a:rPr lang="en-US" dirty="0" smtClean="0"/>
              <a:t>Click to add Source or Footnote</a:t>
            </a:r>
            <a:endParaRPr lang="en-US" dirty="0"/>
          </a:p>
        </p:txBody>
      </p:sp>
      <p:sp>
        <p:nvSpPr>
          <p:cNvPr id="23" name="Date Placeholder 3"/>
          <p:cNvSpPr txBox="1">
            <a:spLocks/>
          </p:cNvSpPr>
          <p:nvPr/>
        </p:nvSpPr>
        <p:spPr>
          <a:xfrm>
            <a:off x="1033580" y="6516293"/>
            <a:ext cx="3260628" cy="182563"/>
          </a:xfrm>
          <a:prstGeom prst="rect">
            <a:avLst/>
          </a:prstGeom>
          <a:ln>
            <a:noFill/>
          </a:ln>
        </p:spPr>
        <p:txBody>
          <a:bodyPr vert="horz" lIns="0" tIns="0" rIns="0" bIns="0" rtlCol="0" anchor="b" anchorCtr="0"/>
          <a:lstStyle>
            <a:defPPr>
              <a:defRPr lang="en-US"/>
            </a:defPPr>
            <a:lvl1pPr marL="0" algn="l" defTabSz="457200" rtl="0" eaLnBrk="1" latinLnBrk="0" hangingPunct="1"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sz="800" dirty="0" smtClean="0">
                <a:solidFill>
                  <a:srgbClr val="768591"/>
                </a:solidFill>
              </a:rPr>
              <a:t>ICF proprietary and confidential. Do not copy, distribute, or disclose.</a:t>
            </a:r>
            <a:endParaRPr lang="en-US" sz="800" dirty="0">
              <a:solidFill>
                <a:srgbClr val="768591"/>
              </a:solidFill>
            </a:endParaRPr>
          </a:p>
        </p:txBody>
      </p:sp>
      <p:sp>
        <p:nvSpPr>
          <p:cNvPr id="17" name="Date Placeholder 3"/>
          <p:cNvSpPr txBox="1">
            <a:spLocks/>
          </p:cNvSpPr>
          <p:nvPr userDrawn="1"/>
        </p:nvSpPr>
        <p:spPr>
          <a:xfrm>
            <a:off x="1033580" y="6516293"/>
            <a:ext cx="3260628" cy="182563"/>
          </a:xfrm>
          <a:prstGeom prst="rect">
            <a:avLst/>
          </a:prstGeom>
          <a:ln>
            <a:noFill/>
          </a:ln>
        </p:spPr>
        <p:txBody>
          <a:bodyPr vert="horz" lIns="0" tIns="0" rIns="0" bIns="0" rtlCol="0" anchor="b" anchorCtr="0"/>
          <a:lstStyle>
            <a:defPPr>
              <a:defRPr lang="en-US"/>
            </a:defPPr>
            <a:lvl1pPr marL="0" algn="l" defTabSz="457200" rtl="0" eaLnBrk="1" latinLnBrk="0" hangingPunct="1"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sz="800" dirty="0" smtClean="0">
                <a:solidFill>
                  <a:srgbClr val="768591"/>
                </a:solidFill>
              </a:rPr>
              <a:t>ICF proprietary and confidential. Do not copy, distribute, or disclose.</a:t>
            </a:r>
            <a:endParaRPr lang="en-US" sz="800" dirty="0">
              <a:solidFill>
                <a:srgbClr val="768591"/>
              </a:solidFill>
            </a:endParaRPr>
          </a:p>
        </p:txBody>
      </p:sp>
      <p:grpSp>
        <p:nvGrpSpPr>
          <p:cNvPr id="28" name="Group 27"/>
          <p:cNvGrpSpPr/>
          <p:nvPr userDrawn="1"/>
        </p:nvGrpSpPr>
        <p:grpSpPr>
          <a:xfrm>
            <a:off x="8608254" y="-1277"/>
            <a:ext cx="534646" cy="603504"/>
            <a:chOff x="11477672" y="-1277"/>
            <a:chExt cx="712861" cy="603504"/>
          </a:xfrm>
        </p:grpSpPr>
        <p:sp>
          <p:nvSpPr>
            <p:cNvPr id="29" name="Rectangle 28"/>
            <p:cNvSpPr/>
            <p:nvPr userDrawn="1"/>
          </p:nvSpPr>
          <p:spPr>
            <a:xfrm>
              <a:off x="11477678" y="302893"/>
              <a:ext cx="102168" cy="1005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32" name="Rectangle 31"/>
            <p:cNvSpPr>
              <a:spLocks/>
            </p:cNvSpPr>
            <p:nvPr userDrawn="1"/>
          </p:nvSpPr>
          <p:spPr>
            <a:xfrm>
              <a:off x="11579846" y="401059"/>
              <a:ext cx="205422" cy="201168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33" name="Rectangle 32"/>
            <p:cNvSpPr>
              <a:spLocks/>
            </p:cNvSpPr>
            <p:nvPr userDrawn="1"/>
          </p:nvSpPr>
          <p:spPr>
            <a:xfrm>
              <a:off x="11785268" y="-1277"/>
              <a:ext cx="405265" cy="402336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US">
                <a:solidFill>
                  <a:srgbClr val="D8E0E3"/>
                </a:solidFill>
              </a:endParaRPr>
            </a:p>
          </p:txBody>
        </p:sp>
        <p:sp>
          <p:nvSpPr>
            <p:cNvPr id="34" name="Rectangle 33"/>
            <p:cNvSpPr/>
            <p:nvPr userDrawn="1"/>
          </p:nvSpPr>
          <p:spPr>
            <a:xfrm>
              <a:off x="11477672" y="302893"/>
              <a:ext cx="102168" cy="1005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35" name="Rectangle 34"/>
            <p:cNvSpPr>
              <a:spLocks/>
            </p:cNvSpPr>
            <p:nvPr userDrawn="1"/>
          </p:nvSpPr>
          <p:spPr>
            <a:xfrm>
              <a:off x="11579840" y="401059"/>
              <a:ext cx="205421" cy="201168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US">
                <a:solidFill>
                  <a:prstClr val="white"/>
                </a:solidFill>
              </a:endParaRPr>
            </a:p>
          </p:txBody>
        </p:sp>
      </p:grpSp>
      <p:pic>
        <p:nvPicPr>
          <p:cNvPr id="19" name="Picture 1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0090" y="6213758"/>
            <a:ext cx="429581" cy="4629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35160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etitive Assess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Content Placeholder 2"/>
          <p:cNvSpPr>
            <a:spLocks noGrp="1"/>
          </p:cNvSpPr>
          <p:nvPr>
            <p:ph idx="15"/>
          </p:nvPr>
        </p:nvSpPr>
        <p:spPr>
          <a:xfrm>
            <a:off x="1866900" y="3687103"/>
            <a:ext cx="4008438" cy="2176272"/>
          </a:xfrm>
          <a:ln>
            <a:solidFill>
              <a:schemeClr val="bg1">
                <a:lumMod val="50000"/>
              </a:schemeClr>
            </a:solidFill>
          </a:ln>
        </p:spPr>
        <p:txBody>
          <a:bodyPr lIns="91440" tIns="91440" rIns="91440" bIns="91440">
            <a:normAutofit/>
          </a:bodyPr>
          <a:lstStyle>
            <a:lvl1pPr>
              <a:defRPr sz="1400" b="0">
                <a:solidFill>
                  <a:srgbClr val="000000"/>
                </a:solidFill>
              </a:defRPr>
            </a:lvl1pPr>
            <a:lvl2pPr>
              <a:defRPr sz="1200"/>
            </a:lvl2pPr>
            <a:lvl3pPr>
              <a:defRPr sz="105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en-US" dirty="0" smtClean="0"/>
              <a:t>Competitive Assessment Slide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66900" y="1371600"/>
            <a:ext cx="4008438" cy="2176272"/>
          </a:xfrm>
          <a:ln>
            <a:solidFill>
              <a:schemeClr val="bg1">
                <a:lumMod val="50000"/>
              </a:schemeClr>
            </a:solidFill>
          </a:ln>
        </p:spPr>
        <p:txBody>
          <a:bodyPr lIns="91440" tIns="91440" rIns="91440" bIns="91440">
            <a:normAutofit/>
          </a:bodyPr>
          <a:lstStyle>
            <a:lvl1pPr>
              <a:defRPr sz="1400" b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5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A5317F-AA09-0F4F-822A-31AF721A47D4}" type="datetime1">
              <a:rPr lang="en-US" smtClean="0"/>
              <a:pPr/>
              <a:t>5/22/2017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B5379B-6F0A-3548-AC69-0D2DB46577D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Text Placeholder 12"/>
          <p:cNvSpPr>
            <a:spLocks noGrp="1"/>
          </p:cNvSpPr>
          <p:nvPr>
            <p:ph type="body" sz="quarter" idx="13" hasCustomPrompt="1"/>
          </p:nvPr>
        </p:nvSpPr>
        <p:spPr>
          <a:xfrm>
            <a:off x="457201" y="1"/>
            <a:ext cx="6868160" cy="363408"/>
          </a:xfrm>
        </p:spPr>
        <p:txBody>
          <a:bodyPr anchor="b">
            <a:normAutofit/>
          </a:bodyPr>
          <a:lstStyle>
            <a:lvl1pPr marL="0" indent="0">
              <a:buNone/>
              <a:defRPr sz="1200" b="0" cap="all">
                <a:solidFill>
                  <a:srgbClr val="768591"/>
                </a:solidFill>
              </a:defRPr>
            </a:lvl1pPr>
          </a:lstStyle>
          <a:p>
            <a:pPr lvl="0"/>
            <a:r>
              <a:rPr lang="en-US" dirty="0" smtClean="0"/>
              <a:t>FRAMING TEXT AREA</a:t>
            </a:r>
            <a:endParaRPr lang="en-US" dirty="0"/>
          </a:p>
        </p:txBody>
      </p:sp>
      <p:sp>
        <p:nvSpPr>
          <p:cNvPr id="17" name="Content Placeholder 2"/>
          <p:cNvSpPr>
            <a:spLocks noGrp="1"/>
          </p:cNvSpPr>
          <p:nvPr>
            <p:ph idx="16"/>
          </p:nvPr>
        </p:nvSpPr>
        <p:spPr>
          <a:xfrm>
            <a:off x="6069014" y="1371601"/>
            <a:ext cx="2615871" cy="4484779"/>
          </a:xfrm>
          <a:solidFill>
            <a:schemeClr val="bg2"/>
          </a:solidFill>
        </p:spPr>
        <p:txBody>
          <a:bodyPr lIns="91440" tIns="91440" rIns="91440" bIns="91440">
            <a:normAutofit/>
          </a:bodyPr>
          <a:lstStyle>
            <a:lvl1pPr>
              <a:defRPr sz="1400" b="0"/>
            </a:lvl1pPr>
            <a:lvl2pPr>
              <a:defRPr sz="1200"/>
            </a:lvl2pPr>
            <a:lvl3pPr>
              <a:defRPr sz="105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8" name="Picture Placeholder 17"/>
          <p:cNvSpPr>
            <a:spLocks noGrp="1"/>
          </p:cNvSpPr>
          <p:nvPr>
            <p:ph type="pic" sz="quarter" idx="17"/>
          </p:nvPr>
        </p:nvSpPr>
        <p:spPr>
          <a:xfrm>
            <a:off x="454025" y="1371601"/>
            <a:ext cx="1209675" cy="1246731"/>
          </a:xfrm>
        </p:spPr>
        <p:txBody>
          <a:bodyPr>
            <a:normAutofit/>
          </a:bodyPr>
          <a:lstStyle>
            <a:lvl1pPr marL="169863" marR="0" indent="-169863" algn="l" defTabSz="457200" rtl="0" eaLnBrk="1" fontAlgn="auto" latinLnBrk="0" hangingPunct="1">
              <a:lnSpc>
                <a:spcPct val="114000"/>
              </a:lnSpc>
              <a:spcBef>
                <a:spcPts val="300"/>
              </a:spcBef>
              <a:spcAft>
                <a:spcPts val="300"/>
              </a:spcAft>
              <a:buClrTx/>
              <a:buSzTx/>
              <a:buFont typeface="Wingdings" charset="2"/>
              <a:buChar char="§"/>
              <a:tabLst/>
              <a:defRPr sz="900" b="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19" name="Picture Placeholder 17"/>
          <p:cNvSpPr>
            <a:spLocks noGrp="1"/>
          </p:cNvSpPr>
          <p:nvPr>
            <p:ph type="pic" sz="quarter" idx="18"/>
          </p:nvPr>
        </p:nvSpPr>
        <p:spPr>
          <a:xfrm>
            <a:off x="454025" y="3687104"/>
            <a:ext cx="1209675" cy="1246731"/>
          </a:xfrm>
        </p:spPr>
        <p:txBody>
          <a:bodyPr>
            <a:normAutofit/>
          </a:bodyPr>
          <a:lstStyle>
            <a:lvl1pPr>
              <a:defRPr sz="900" b="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5" name="Text Placeholder 11"/>
          <p:cNvSpPr>
            <a:spLocks noGrp="1"/>
          </p:cNvSpPr>
          <p:nvPr>
            <p:ph type="body" sz="quarter" idx="14" hasCustomPrompt="1"/>
          </p:nvPr>
        </p:nvSpPr>
        <p:spPr>
          <a:xfrm>
            <a:off x="457201" y="5914934"/>
            <a:ext cx="8229599" cy="208054"/>
          </a:xfrm>
        </p:spPr>
        <p:txBody>
          <a:bodyPr anchor="b" anchorCtr="0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None/>
              <a:defRPr sz="800" b="0">
                <a:solidFill>
                  <a:srgbClr val="768591"/>
                </a:solidFill>
              </a:defRPr>
            </a:lvl1pPr>
            <a:lvl2pPr marL="0" inden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None/>
              <a:defRPr sz="800" b="0">
                <a:solidFill>
                  <a:srgbClr val="768591"/>
                </a:solidFill>
              </a:defRPr>
            </a:lvl2pPr>
            <a:lvl3pPr marL="338137" inden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None/>
              <a:defRPr sz="800" b="0">
                <a:solidFill>
                  <a:srgbClr val="768591"/>
                </a:solidFill>
              </a:defRPr>
            </a:lvl3pPr>
            <a:lvl4pPr marL="514350" inden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None/>
              <a:defRPr sz="800" b="0">
                <a:solidFill>
                  <a:srgbClr val="768591"/>
                </a:solidFill>
              </a:defRPr>
            </a:lvl4pPr>
            <a:lvl5pPr marL="630238" inden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None/>
              <a:defRPr sz="800" b="0">
                <a:solidFill>
                  <a:srgbClr val="768591"/>
                </a:solidFill>
              </a:defRPr>
            </a:lvl5pPr>
          </a:lstStyle>
          <a:p>
            <a:pPr lvl="0"/>
            <a:r>
              <a:rPr lang="en-US" dirty="0" smtClean="0"/>
              <a:t>Click to add Source or Footnote</a:t>
            </a:r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9"/>
          </p:nvPr>
        </p:nvSpPr>
        <p:spPr/>
        <p:txBody>
          <a:bodyPr/>
          <a:lstStyle/>
          <a:p>
            <a:r>
              <a:rPr lang="en-US" smtClean="0"/>
              <a:t>Presentation Title </a:t>
            </a:r>
            <a:endParaRPr lang="en-US" dirty="0"/>
          </a:p>
        </p:txBody>
      </p:sp>
      <p:sp>
        <p:nvSpPr>
          <p:cNvPr id="21" name="Date Placeholder 3"/>
          <p:cNvSpPr txBox="1">
            <a:spLocks/>
          </p:cNvSpPr>
          <p:nvPr/>
        </p:nvSpPr>
        <p:spPr>
          <a:xfrm>
            <a:off x="1033582" y="6516293"/>
            <a:ext cx="3260628" cy="182563"/>
          </a:xfrm>
          <a:prstGeom prst="rect">
            <a:avLst/>
          </a:prstGeom>
          <a:ln>
            <a:noFill/>
          </a:ln>
        </p:spPr>
        <p:txBody>
          <a:bodyPr vert="horz" lIns="0" tIns="0" rIns="0" bIns="0" rtlCol="0" anchor="b" anchorCtr="0"/>
          <a:lstStyle>
            <a:defPPr>
              <a:defRPr lang="en-US"/>
            </a:defPPr>
            <a:lvl1pPr marL="0" algn="l" defTabSz="457200" rtl="0" eaLnBrk="1" latinLnBrk="0" hangingPunct="1"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sz="800" dirty="0" smtClean="0">
                <a:solidFill>
                  <a:srgbClr val="768591"/>
                </a:solidFill>
              </a:rPr>
              <a:t>ICF proprietary and confidential. Do not copy, distribute, or disclose.</a:t>
            </a:r>
            <a:endParaRPr lang="en-US" sz="800" dirty="0">
              <a:solidFill>
                <a:srgbClr val="768591"/>
              </a:solidFill>
            </a:endParaRPr>
          </a:p>
        </p:txBody>
      </p:sp>
      <p:sp>
        <p:nvSpPr>
          <p:cNvPr id="29" name="Date Placeholder 3"/>
          <p:cNvSpPr txBox="1">
            <a:spLocks/>
          </p:cNvSpPr>
          <p:nvPr userDrawn="1"/>
        </p:nvSpPr>
        <p:spPr>
          <a:xfrm>
            <a:off x="1033582" y="6516293"/>
            <a:ext cx="3260628" cy="182563"/>
          </a:xfrm>
          <a:prstGeom prst="rect">
            <a:avLst/>
          </a:prstGeom>
          <a:ln>
            <a:noFill/>
          </a:ln>
        </p:spPr>
        <p:txBody>
          <a:bodyPr vert="horz" lIns="0" tIns="0" rIns="0" bIns="0" rtlCol="0" anchor="b" anchorCtr="0"/>
          <a:lstStyle>
            <a:defPPr>
              <a:defRPr lang="en-US"/>
            </a:defPPr>
            <a:lvl1pPr marL="0" algn="l" defTabSz="457200" rtl="0" eaLnBrk="1" latinLnBrk="0" hangingPunct="1"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sz="800" dirty="0" smtClean="0">
                <a:solidFill>
                  <a:srgbClr val="768591"/>
                </a:solidFill>
              </a:rPr>
              <a:t>ICF proprietary and confidential. Do not copy, distribute, or disclose.</a:t>
            </a:r>
            <a:endParaRPr lang="en-US" sz="800" dirty="0">
              <a:solidFill>
                <a:srgbClr val="768591"/>
              </a:solidFill>
            </a:endParaRPr>
          </a:p>
        </p:txBody>
      </p:sp>
      <p:grpSp>
        <p:nvGrpSpPr>
          <p:cNvPr id="31" name="Group 30"/>
          <p:cNvGrpSpPr/>
          <p:nvPr userDrawn="1"/>
        </p:nvGrpSpPr>
        <p:grpSpPr>
          <a:xfrm>
            <a:off x="8608254" y="-1277"/>
            <a:ext cx="534646" cy="603504"/>
            <a:chOff x="11477672" y="-1277"/>
            <a:chExt cx="712861" cy="603504"/>
          </a:xfrm>
        </p:grpSpPr>
        <p:sp>
          <p:nvSpPr>
            <p:cNvPr id="32" name="Rectangle 31"/>
            <p:cNvSpPr/>
            <p:nvPr userDrawn="1"/>
          </p:nvSpPr>
          <p:spPr>
            <a:xfrm>
              <a:off x="11477678" y="302893"/>
              <a:ext cx="102168" cy="1005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35" name="Rectangle 34"/>
            <p:cNvSpPr>
              <a:spLocks/>
            </p:cNvSpPr>
            <p:nvPr userDrawn="1"/>
          </p:nvSpPr>
          <p:spPr>
            <a:xfrm>
              <a:off x="11579846" y="401059"/>
              <a:ext cx="205422" cy="201168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36" name="Rectangle 35"/>
            <p:cNvSpPr>
              <a:spLocks/>
            </p:cNvSpPr>
            <p:nvPr userDrawn="1"/>
          </p:nvSpPr>
          <p:spPr>
            <a:xfrm>
              <a:off x="11785268" y="-1277"/>
              <a:ext cx="405265" cy="402336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US">
                <a:solidFill>
                  <a:srgbClr val="D8E0E3"/>
                </a:solidFill>
              </a:endParaRPr>
            </a:p>
          </p:txBody>
        </p:sp>
        <p:sp>
          <p:nvSpPr>
            <p:cNvPr id="37" name="Rectangle 36"/>
            <p:cNvSpPr/>
            <p:nvPr userDrawn="1"/>
          </p:nvSpPr>
          <p:spPr>
            <a:xfrm>
              <a:off x="11477672" y="302893"/>
              <a:ext cx="102168" cy="1005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38" name="Rectangle 37"/>
            <p:cNvSpPr>
              <a:spLocks/>
            </p:cNvSpPr>
            <p:nvPr userDrawn="1"/>
          </p:nvSpPr>
          <p:spPr>
            <a:xfrm>
              <a:off x="11579840" y="401059"/>
              <a:ext cx="205421" cy="201168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US">
                <a:solidFill>
                  <a:prstClr val="white"/>
                </a:solidFill>
              </a:endParaRPr>
            </a:p>
          </p:txBody>
        </p:sp>
      </p:grpSp>
      <p:pic>
        <p:nvPicPr>
          <p:cNvPr id="23" name="Picture 2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0090" y="6213758"/>
            <a:ext cx="429581" cy="4629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15789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199" y="424180"/>
            <a:ext cx="6859989" cy="713741"/>
          </a:xfrm>
          <a:prstGeom prst="rect">
            <a:avLst/>
          </a:prstGeom>
          <a:ln>
            <a:noFill/>
          </a:ln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371600"/>
            <a:ext cx="6859988" cy="4761230"/>
          </a:xfrm>
          <a:prstGeom prst="rect">
            <a:avLst/>
          </a:prstGeom>
          <a:ln>
            <a:noFill/>
          </a:ln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76160" y="6337892"/>
            <a:ext cx="954127" cy="365124"/>
          </a:xfrm>
          <a:prstGeom prst="rect">
            <a:avLst/>
          </a:prstGeom>
          <a:ln>
            <a:noFill/>
          </a:ln>
        </p:spPr>
        <p:txBody>
          <a:bodyPr vert="horz" lIns="0" tIns="0" rIns="0" bIns="0" rtlCol="0" anchor="b" anchorCtr="0"/>
          <a:lstStyle>
            <a:lvl1pPr algn="r">
              <a:defRPr sz="1000">
                <a:solidFill>
                  <a:srgbClr val="768591"/>
                </a:solidFill>
              </a:defRPr>
            </a:lvl1pPr>
          </a:lstStyle>
          <a:p>
            <a:pPr defTabSz="457200"/>
            <a:fld id="{B9244142-0151-C24F-B90E-AE4221D17755}" type="datetime1">
              <a:rPr lang="en-US" smtClean="0"/>
              <a:pPr defTabSz="457200"/>
              <a:t>5/22/2017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33580" y="6155331"/>
            <a:ext cx="3780912" cy="365125"/>
          </a:xfrm>
          <a:prstGeom prst="rect">
            <a:avLst/>
          </a:prstGeom>
          <a:ln>
            <a:noFill/>
          </a:ln>
        </p:spPr>
        <p:txBody>
          <a:bodyPr vert="horz" lIns="0" tIns="0" rIns="0" bIns="0" rtlCol="0" anchor="b" anchorCtr="0"/>
          <a:lstStyle>
            <a:lvl1pPr algn="l">
              <a:defRPr sz="1000">
                <a:solidFill>
                  <a:srgbClr val="768591"/>
                </a:solidFill>
              </a:defRPr>
            </a:lvl1pPr>
          </a:lstStyle>
          <a:p>
            <a:pPr defTabSz="457200"/>
            <a:r>
              <a:rPr lang="en-US" smtClean="0"/>
              <a:t>Presentation Title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30288" y="6337894"/>
            <a:ext cx="356512" cy="365125"/>
          </a:xfrm>
          <a:prstGeom prst="rect">
            <a:avLst/>
          </a:prstGeom>
          <a:ln>
            <a:noFill/>
          </a:ln>
        </p:spPr>
        <p:txBody>
          <a:bodyPr vert="horz" lIns="0" tIns="0" rIns="0" bIns="0" rtlCol="0" anchor="b" anchorCtr="0"/>
          <a:lstStyle>
            <a:lvl1pPr algn="r">
              <a:defRPr sz="1000">
                <a:solidFill>
                  <a:srgbClr val="768591"/>
                </a:solidFill>
              </a:defRPr>
            </a:lvl1pPr>
          </a:lstStyle>
          <a:p>
            <a:pPr defTabSz="457200"/>
            <a:fld id="{1DB5379B-6F0A-3548-AC69-0D2DB46577D4}" type="slidenum">
              <a:rPr lang="en-US" smtClean="0"/>
              <a:pPr defTabSz="45720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27034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  <p:sldLayoutId id="2147483674" r:id="rId13"/>
    <p:sldLayoutId id="2147483675" r:id="rId14"/>
    <p:sldLayoutId id="2147483676" r:id="rId15"/>
    <p:sldLayoutId id="2147483677" r:id="rId16"/>
    <p:sldLayoutId id="2147483678" r:id="rId17"/>
    <p:sldLayoutId id="2147483679" r:id="rId18"/>
    <p:sldLayoutId id="2147483680" r:id="rId19"/>
    <p:sldLayoutId id="2147483681" r:id="rId20"/>
    <p:sldLayoutId id="2147483682" r:id="rId21"/>
    <p:sldLayoutId id="2147483683" r:id="rId22"/>
    <p:sldLayoutId id="2147483684" r:id="rId23"/>
    <p:sldLayoutId id="2147483685" r:id="rId24"/>
  </p:sldLayoutIdLst>
  <p:hf hdr="0"/>
  <p:txStyles>
    <p:titleStyle>
      <a:lvl1pPr algn="l" defTabSz="457200" rtl="0" eaLnBrk="1" latinLnBrk="0" hangingPunct="1">
        <a:lnSpc>
          <a:spcPct val="90000"/>
        </a:lnSpc>
        <a:spcBef>
          <a:spcPct val="0"/>
        </a:spcBef>
        <a:buNone/>
        <a:defRPr sz="2400" b="1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69863" indent="-169863" algn="l" defTabSz="457200" rtl="0" eaLnBrk="1" latinLnBrk="0" hangingPunct="1">
        <a:lnSpc>
          <a:spcPct val="110000"/>
        </a:lnSpc>
        <a:spcBef>
          <a:spcPts val="300"/>
        </a:spcBef>
        <a:spcAft>
          <a:spcPts val="300"/>
        </a:spcAft>
        <a:buClr>
          <a:schemeClr val="tx2"/>
        </a:buClr>
        <a:buFont typeface="Wingdings" charset="2"/>
        <a:buChar char="§"/>
        <a:defRPr sz="1800" b="1" kern="1200">
          <a:solidFill>
            <a:srgbClr val="000000"/>
          </a:solidFill>
          <a:latin typeface="+mn-lt"/>
          <a:ea typeface="+mn-ea"/>
          <a:cs typeface="+mn-cs"/>
        </a:defRPr>
      </a:lvl1pPr>
      <a:lvl2pPr marL="342900" indent="-173038" algn="l" defTabSz="457200" rtl="0" eaLnBrk="1" latinLnBrk="0" hangingPunct="1">
        <a:lnSpc>
          <a:spcPct val="110000"/>
        </a:lnSpc>
        <a:spcBef>
          <a:spcPts val="100"/>
        </a:spcBef>
        <a:spcAft>
          <a:spcPts val="100"/>
        </a:spcAft>
        <a:buClr>
          <a:schemeClr val="tx2"/>
        </a:buClr>
        <a:buFont typeface="Wingdings" charset="2"/>
        <a:buChar char="§"/>
        <a:tabLst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514350" indent="-115888" algn="l" defTabSz="460375" rtl="0" eaLnBrk="1" latinLnBrk="0" hangingPunct="1">
        <a:lnSpc>
          <a:spcPct val="110000"/>
        </a:lnSpc>
        <a:spcBef>
          <a:spcPts val="100"/>
        </a:spcBef>
        <a:spcAft>
          <a:spcPts val="100"/>
        </a:spcAft>
        <a:buClr>
          <a:schemeClr val="accent2"/>
        </a:buClr>
        <a:buFont typeface="Lucida Grande"/>
        <a:buChar char="–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682625" indent="-107950" algn="l" defTabSz="457200" rtl="0" eaLnBrk="1" latinLnBrk="0" hangingPunct="1">
        <a:lnSpc>
          <a:spcPct val="110000"/>
        </a:lnSpc>
        <a:spcBef>
          <a:spcPts val="100"/>
        </a:spcBef>
        <a:spcAft>
          <a:spcPts val="100"/>
        </a:spcAft>
        <a:buFont typeface="Arial"/>
        <a:buChar char="•"/>
        <a:tabLst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858838" indent="-114300" algn="l" defTabSz="457200" rtl="0" eaLnBrk="1" latinLnBrk="0" hangingPunct="1">
        <a:lnSpc>
          <a:spcPct val="110000"/>
        </a:lnSpc>
        <a:spcBef>
          <a:spcPts val="100"/>
        </a:spcBef>
        <a:spcAft>
          <a:spcPts val="100"/>
        </a:spcAft>
        <a:buFont typeface="Arial"/>
        <a:buChar char="»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4" Type="http://schemas.openxmlformats.org/officeDocument/2006/relationships/hyperlink" Target="http://www.cedefop.europa.eu/en/publications-and-resources/toolkits/vet-toolkit-upskilling-pathways/evaluate/self-reflection-tool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1520" y="836712"/>
            <a:ext cx="8640960" cy="1013691"/>
          </a:xfrm>
        </p:spPr>
        <p:txBody>
          <a:bodyPr>
            <a:noAutofit/>
          </a:bodyPr>
          <a:lstStyle/>
          <a:p>
            <a:pPr algn="ctr">
              <a:lnSpc>
                <a:spcPct val="150000"/>
              </a:lnSpc>
            </a:pPr>
            <a:r>
              <a:rPr lang="en-GB" sz="4400" b="1" dirty="0" smtClean="0">
                <a:solidFill>
                  <a:srgbClr val="2C2661"/>
                </a:solidFill>
              </a:rPr>
              <a:t>Working Group 2</a:t>
            </a:r>
            <a:br>
              <a:rPr lang="en-GB" sz="4400" b="1" dirty="0" smtClean="0">
                <a:solidFill>
                  <a:srgbClr val="2C2661"/>
                </a:solidFill>
              </a:rPr>
            </a:br>
            <a:r>
              <a:rPr lang="en-GB" dirty="0" smtClean="0">
                <a:solidFill>
                  <a:srgbClr val="C00000"/>
                </a:solidFill>
              </a:rPr>
              <a:t>Evaluating national policies </a:t>
            </a:r>
            <a:endParaRPr lang="en-GB" b="1" dirty="0">
              <a:solidFill>
                <a:srgbClr val="C00000"/>
              </a:solidFill>
            </a:endParaRPr>
          </a:p>
        </p:txBody>
      </p:sp>
      <p:pic>
        <p:nvPicPr>
          <p:cNvPr id="5" name="Picture 4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661"/>
          <a:stretch/>
        </p:blipFill>
        <p:spPr bwMode="auto">
          <a:xfrm>
            <a:off x="7558947" y="0"/>
            <a:ext cx="1585053" cy="72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Subtitle 2"/>
          <p:cNvSpPr>
            <a:spLocks noGrp="1"/>
          </p:cNvSpPr>
          <p:nvPr>
            <p:ph type="subTitle" idx="1"/>
          </p:nvPr>
        </p:nvSpPr>
        <p:spPr>
          <a:xfrm>
            <a:off x="5327576" y="3356992"/>
            <a:ext cx="3204864" cy="2448272"/>
          </a:xfrm>
        </p:spPr>
        <p:txBody>
          <a:bodyPr>
            <a:noAutofit/>
          </a:bodyPr>
          <a:lstStyle/>
          <a:p>
            <a:r>
              <a:rPr lang="en-GB" sz="2400" dirty="0" smtClean="0">
                <a:solidFill>
                  <a:srgbClr val="C00000"/>
                </a:solidFill>
              </a:rPr>
              <a:t>Key Messages</a:t>
            </a:r>
          </a:p>
          <a:p>
            <a:r>
              <a:rPr lang="en-GB" sz="2200" b="0" dirty="0" smtClean="0">
                <a:solidFill>
                  <a:schemeClr val="tx1"/>
                </a:solidFill>
              </a:rPr>
              <a:t>17 </a:t>
            </a:r>
            <a:r>
              <a:rPr lang="en-GB" sz="2200" b="0" dirty="0" smtClean="0">
                <a:solidFill>
                  <a:schemeClr val="tx1"/>
                </a:solidFill>
              </a:rPr>
              <a:t>May 2017</a:t>
            </a:r>
            <a:endParaRPr lang="en-GB" sz="2200" b="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65534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" name="Picture 27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9103"/>
          <a:stretch/>
        </p:blipFill>
        <p:spPr>
          <a:xfrm>
            <a:off x="179512" y="511725"/>
            <a:ext cx="5734971" cy="936000"/>
          </a:xfrm>
          <a:prstGeom prst="rect">
            <a:avLst/>
          </a:prstGeom>
        </p:spPr>
      </p:pic>
      <p:pic>
        <p:nvPicPr>
          <p:cNvPr id="29" name="Picture 4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661"/>
          <a:stretch/>
        </p:blipFill>
        <p:spPr bwMode="auto">
          <a:xfrm>
            <a:off x="6084168" y="116712"/>
            <a:ext cx="1585053" cy="72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Rectangle 6"/>
          <p:cNvSpPr/>
          <p:nvPr/>
        </p:nvSpPr>
        <p:spPr>
          <a:xfrm>
            <a:off x="899592" y="2276872"/>
            <a:ext cx="7776864" cy="43088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540000"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GB" sz="3200" dirty="0"/>
              <a:t>Presentation and </a:t>
            </a:r>
            <a:r>
              <a:rPr lang="en-GB" sz="3200" dirty="0" smtClean="0"/>
              <a:t>discussion</a:t>
            </a:r>
          </a:p>
          <a:p>
            <a:pPr marL="342900" indent="-540000"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GB" sz="3200" dirty="0" smtClean="0"/>
              <a:t>Registration </a:t>
            </a:r>
            <a:r>
              <a:rPr lang="en-GB" sz="3200" dirty="0"/>
              <a:t>to the </a:t>
            </a:r>
            <a:r>
              <a:rPr lang="en-GB" sz="3200" dirty="0" smtClean="0"/>
              <a:t>toolkit</a:t>
            </a:r>
          </a:p>
          <a:p>
            <a:pPr marL="342900" indent="-540000"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GB" sz="3200" dirty="0" smtClean="0"/>
              <a:t>Fill in the self-reflection tool</a:t>
            </a:r>
          </a:p>
          <a:p>
            <a:pPr marL="342900" indent="-540000"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GB" sz="3200" dirty="0" smtClean="0"/>
              <a:t>Discussion in small groups</a:t>
            </a:r>
          </a:p>
          <a:p>
            <a:pPr marL="342900" indent="-540000"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GB" sz="3200" dirty="0" smtClean="0"/>
              <a:t>Reporting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dirty="0" smtClean="0"/>
              <a:t>Related toolkit section: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dirty="0">
                <a:hlinkClick r:id="rId4"/>
              </a:rPr>
              <a:t>http://</a:t>
            </a:r>
            <a:r>
              <a:rPr lang="en-GB" dirty="0" smtClean="0">
                <a:hlinkClick r:id="rId4"/>
              </a:rPr>
              <a:t>www.cedefop.europa.eu/en/publications-and-resources/toolkits/vet-toolkit-upskilling-pathways/evaluate/self-reflection-tool</a:t>
            </a:r>
            <a:r>
              <a:rPr lang="en-GB" dirty="0" smtClean="0"/>
              <a:t>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165658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4294967295"/>
          </p:nvPr>
        </p:nvSpPr>
        <p:spPr>
          <a:xfrm>
            <a:off x="8330288" y="6337894"/>
            <a:ext cx="356512" cy="365125"/>
          </a:xfrm>
        </p:spPr>
        <p:txBody>
          <a:bodyPr/>
          <a:lstStyle/>
          <a:p>
            <a:fld id="{1DB5379B-6F0A-3548-AC69-0D2DB46577D4}" type="slidenum">
              <a:rPr lang="en-US" smtClean="0"/>
              <a:pPr/>
              <a:t>3</a:t>
            </a:fld>
            <a:endParaRPr lang="en-US"/>
          </a:p>
        </p:txBody>
      </p:sp>
      <p:pic>
        <p:nvPicPr>
          <p:cNvPr id="28" name="Picture 27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9103"/>
          <a:stretch/>
        </p:blipFill>
        <p:spPr>
          <a:xfrm>
            <a:off x="4" y="0"/>
            <a:ext cx="5734971" cy="936000"/>
          </a:xfrm>
          <a:prstGeom prst="rect">
            <a:avLst/>
          </a:prstGeom>
        </p:spPr>
      </p:pic>
      <p:pic>
        <p:nvPicPr>
          <p:cNvPr id="29" name="Picture 4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661"/>
          <a:stretch/>
        </p:blipFill>
        <p:spPr bwMode="auto">
          <a:xfrm>
            <a:off x="6084168" y="116712"/>
            <a:ext cx="1585053" cy="72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115616" y="1124745"/>
            <a:ext cx="6859989" cy="504056"/>
          </a:xfrm>
        </p:spPr>
        <p:txBody>
          <a:bodyPr/>
          <a:lstStyle/>
          <a:p>
            <a:r>
              <a:rPr lang="en-GB" sz="3200" dirty="0" smtClean="0"/>
              <a:t>Questions</a:t>
            </a:r>
            <a:endParaRPr lang="en-GB" sz="32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381" y="1749424"/>
            <a:ext cx="8846158" cy="4487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1907704" y="6597352"/>
            <a:ext cx="914400" cy="914400"/>
          </a:xfrm>
          <a:prstGeom prst="rect">
            <a:avLst/>
          </a:prstGeom>
        </p:spPr>
        <p:txBody>
          <a:bodyPr wrap="none" lIns="0" tIns="0" rIns="0" bIns="0" rtlCol="0">
            <a:noAutofit/>
          </a:bodyPr>
          <a:lstStyle/>
          <a:p>
            <a:pPr marL="0" indent="0">
              <a:spcBef>
                <a:spcPts val="1200"/>
              </a:spcBef>
              <a:spcAft>
                <a:spcPts val="0"/>
              </a:spcAft>
              <a:buNone/>
            </a:pPr>
            <a:endParaRPr lang="en-GB" sz="1600" dirty="0" err="1" smtClean="0"/>
          </a:p>
        </p:txBody>
      </p:sp>
    </p:spTree>
    <p:extLst>
      <p:ext uri="{BB962C8B-B14F-4D97-AF65-F5344CB8AC3E}">
        <p14:creationId xmlns:p14="http://schemas.microsoft.com/office/powerpoint/2010/main" val="32767996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4294967295"/>
          </p:nvPr>
        </p:nvSpPr>
        <p:spPr>
          <a:xfrm>
            <a:off x="8330288" y="6337894"/>
            <a:ext cx="356512" cy="365125"/>
          </a:xfrm>
        </p:spPr>
        <p:txBody>
          <a:bodyPr/>
          <a:lstStyle/>
          <a:p>
            <a:fld id="{1DB5379B-6F0A-3548-AC69-0D2DB46577D4}" type="slidenum">
              <a:rPr lang="en-US" smtClean="0"/>
              <a:pPr/>
              <a:t>4</a:t>
            </a:fld>
            <a:endParaRPr lang="en-US"/>
          </a:p>
        </p:txBody>
      </p:sp>
      <p:pic>
        <p:nvPicPr>
          <p:cNvPr id="28" name="Picture 27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9103"/>
          <a:stretch/>
        </p:blipFill>
        <p:spPr>
          <a:xfrm>
            <a:off x="4" y="0"/>
            <a:ext cx="5734971" cy="936000"/>
          </a:xfrm>
          <a:prstGeom prst="rect">
            <a:avLst/>
          </a:prstGeom>
        </p:spPr>
      </p:pic>
      <p:pic>
        <p:nvPicPr>
          <p:cNvPr id="29" name="Picture 4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661"/>
          <a:stretch/>
        </p:blipFill>
        <p:spPr bwMode="auto">
          <a:xfrm>
            <a:off x="6084168" y="116712"/>
            <a:ext cx="1585053" cy="72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115616" y="1124745"/>
            <a:ext cx="6859989" cy="504056"/>
          </a:xfrm>
        </p:spPr>
        <p:txBody>
          <a:bodyPr/>
          <a:lstStyle/>
          <a:p>
            <a:r>
              <a:rPr lang="en-GB" sz="3200" dirty="0" smtClean="0"/>
              <a:t>Questions</a:t>
            </a:r>
            <a:endParaRPr lang="en-GB" sz="3200" dirty="0"/>
          </a:p>
        </p:txBody>
      </p:sp>
      <p:sp>
        <p:nvSpPr>
          <p:cNvPr id="7" name="Content Placeholder 2"/>
          <p:cNvSpPr>
            <a:spLocks noGrp="1"/>
          </p:cNvSpPr>
          <p:nvPr>
            <p:ph sz="quarter" idx="15"/>
          </p:nvPr>
        </p:nvSpPr>
        <p:spPr>
          <a:xfrm>
            <a:off x="1043608" y="1988840"/>
            <a:ext cx="7488832" cy="4545012"/>
          </a:xfrm>
        </p:spPr>
        <p:txBody>
          <a:bodyPr/>
          <a:lstStyle/>
          <a:p>
            <a:pPr marL="463550" indent="-457200">
              <a:buFont typeface="Wingdings" panose="05000000000000000000" pitchFamily="2" charset="2"/>
              <a:buChar char="§"/>
            </a:pPr>
            <a:r>
              <a:rPr lang="en-GB" sz="2600" b="0" dirty="0" smtClean="0"/>
              <a:t>Are structural indicators clear?</a:t>
            </a:r>
          </a:p>
          <a:p>
            <a:pPr marL="463550" indent="-457200">
              <a:buFont typeface="Wingdings" panose="05000000000000000000" pitchFamily="2" charset="2"/>
              <a:buChar char="§"/>
            </a:pPr>
            <a:r>
              <a:rPr lang="en-GB" sz="2600" b="0" dirty="0"/>
              <a:t>Was the information helpful?</a:t>
            </a:r>
          </a:p>
          <a:p>
            <a:pPr marL="463550" indent="-457200">
              <a:buFont typeface="Wingdings" panose="05000000000000000000" pitchFamily="2" charset="2"/>
              <a:buChar char="§"/>
            </a:pPr>
            <a:r>
              <a:rPr lang="en-GB" sz="2600" b="0" dirty="0" smtClean="0"/>
              <a:t>Do they fully address the issue of EL?</a:t>
            </a:r>
          </a:p>
          <a:p>
            <a:pPr marL="463550" indent="-457200">
              <a:buFont typeface="Wingdings" panose="05000000000000000000" pitchFamily="2" charset="2"/>
              <a:buChar char="§"/>
            </a:pPr>
            <a:r>
              <a:rPr lang="en-GB" sz="2600" b="0" dirty="0" smtClean="0"/>
              <a:t>What other indicators should be included?</a:t>
            </a:r>
          </a:p>
          <a:p>
            <a:pPr marL="463550" indent="-457200">
              <a:buFont typeface="Wingdings" panose="05000000000000000000" pitchFamily="2" charset="2"/>
              <a:buChar char="§"/>
            </a:pPr>
            <a:r>
              <a:rPr lang="en-GB" sz="2600" b="0" dirty="0" smtClean="0"/>
              <a:t>Proposed </a:t>
            </a:r>
            <a:r>
              <a:rPr lang="en-GB" sz="2600" b="0" dirty="0" smtClean="0"/>
              <a:t>improvements</a:t>
            </a:r>
          </a:p>
          <a:p>
            <a:pPr marL="463550" indent="-457200">
              <a:buFont typeface="Wingdings" panose="05000000000000000000" pitchFamily="2" charset="2"/>
              <a:buChar char="§"/>
            </a:pPr>
            <a:r>
              <a:rPr lang="en-GB" sz="2600" b="0" dirty="0" smtClean="0"/>
              <a:t>How could it be used and how would you contribute to its dissemination? </a:t>
            </a:r>
            <a:endParaRPr lang="en-GB" sz="2600" b="0" dirty="0"/>
          </a:p>
        </p:txBody>
      </p:sp>
    </p:spTree>
    <p:extLst>
      <p:ext uri="{BB962C8B-B14F-4D97-AF65-F5344CB8AC3E}">
        <p14:creationId xmlns:p14="http://schemas.microsoft.com/office/powerpoint/2010/main" val="6378596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4294967295"/>
          </p:nvPr>
        </p:nvSpPr>
        <p:spPr>
          <a:xfrm>
            <a:off x="8330288" y="6337894"/>
            <a:ext cx="356512" cy="365125"/>
          </a:xfrm>
        </p:spPr>
        <p:txBody>
          <a:bodyPr/>
          <a:lstStyle/>
          <a:p>
            <a:fld id="{1DB5379B-6F0A-3548-AC69-0D2DB46577D4}" type="slidenum">
              <a:rPr lang="en-US" smtClean="0"/>
              <a:pPr/>
              <a:t>5</a:t>
            </a:fld>
            <a:endParaRPr lang="en-US"/>
          </a:p>
        </p:txBody>
      </p:sp>
      <p:pic>
        <p:nvPicPr>
          <p:cNvPr id="28" name="Picture 27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9103"/>
          <a:stretch/>
        </p:blipFill>
        <p:spPr>
          <a:xfrm>
            <a:off x="4" y="0"/>
            <a:ext cx="5734971" cy="936000"/>
          </a:xfrm>
          <a:prstGeom prst="rect">
            <a:avLst/>
          </a:prstGeom>
        </p:spPr>
      </p:pic>
      <p:pic>
        <p:nvPicPr>
          <p:cNvPr id="29" name="Picture 4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661"/>
          <a:stretch/>
        </p:blipFill>
        <p:spPr bwMode="auto">
          <a:xfrm>
            <a:off x="6084168" y="116712"/>
            <a:ext cx="1585053" cy="72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115616" y="1124745"/>
            <a:ext cx="6859989" cy="504056"/>
          </a:xfrm>
        </p:spPr>
        <p:txBody>
          <a:bodyPr/>
          <a:lstStyle/>
          <a:p>
            <a:r>
              <a:rPr lang="en-GB" sz="3200" dirty="0" smtClean="0"/>
              <a:t>Key messages</a:t>
            </a:r>
            <a:endParaRPr lang="en-GB" sz="3200" dirty="0"/>
          </a:p>
        </p:txBody>
      </p:sp>
      <p:sp>
        <p:nvSpPr>
          <p:cNvPr id="7" name="Content Placeholder 2"/>
          <p:cNvSpPr>
            <a:spLocks noGrp="1"/>
          </p:cNvSpPr>
          <p:nvPr>
            <p:ph sz="quarter" idx="15"/>
          </p:nvPr>
        </p:nvSpPr>
        <p:spPr>
          <a:xfrm>
            <a:off x="1043608" y="1700808"/>
            <a:ext cx="7704856" cy="4896544"/>
          </a:xfrm>
        </p:spPr>
        <p:txBody>
          <a:bodyPr/>
          <a:lstStyle/>
          <a:p>
            <a:r>
              <a:rPr lang="en-GB" sz="2200" dirty="0" smtClean="0"/>
              <a:t>Comprehensive and useful as a tool for reflection</a:t>
            </a:r>
          </a:p>
          <a:p>
            <a:pPr lvl="1"/>
            <a:r>
              <a:rPr lang="en-GB" sz="2000" dirty="0" smtClean="0"/>
              <a:t>Specially for policy makers </a:t>
            </a:r>
          </a:p>
          <a:p>
            <a:pPr lvl="1"/>
            <a:r>
              <a:rPr lang="en-GB" sz="2000" dirty="0" smtClean="0"/>
              <a:t>Can be used for informing others, as a follow up</a:t>
            </a:r>
          </a:p>
          <a:p>
            <a:r>
              <a:rPr lang="en-GB" sz="2200" dirty="0" smtClean="0"/>
              <a:t>Differentiation of target groups </a:t>
            </a:r>
          </a:p>
          <a:p>
            <a:pPr lvl="1"/>
            <a:r>
              <a:rPr lang="en-GB" sz="2000" dirty="0" smtClean="0"/>
              <a:t>The most at risk identified</a:t>
            </a:r>
            <a:endParaRPr lang="en-GB" sz="2000" dirty="0"/>
          </a:p>
          <a:p>
            <a:r>
              <a:rPr lang="en-GB" sz="2200" dirty="0"/>
              <a:t>More visual presentation </a:t>
            </a:r>
          </a:p>
          <a:p>
            <a:r>
              <a:rPr lang="en-GB" sz="2200" dirty="0"/>
              <a:t>Difficult to capture the diversity of policies</a:t>
            </a:r>
          </a:p>
          <a:p>
            <a:pPr lvl="1"/>
            <a:r>
              <a:rPr lang="en-GB" sz="2000" dirty="0"/>
              <a:t>Some compound questions inside</a:t>
            </a:r>
          </a:p>
          <a:p>
            <a:pPr lvl="1"/>
            <a:r>
              <a:rPr lang="en-GB" sz="2000" dirty="0"/>
              <a:t>Decentralization issues</a:t>
            </a:r>
          </a:p>
          <a:p>
            <a:pPr lvl="1"/>
            <a:r>
              <a:rPr lang="en-GB" sz="2000" dirty="0"/>
              <a:t>Additional items: Technical skills, career management skills, economic reasons for EL</a:t>
            </a:r>
          </a:p>
          <a:p>
            <a:pPr lvl="1"/>
            <a:r>
              <a:rPr lang="en-GB" sz="2000" dirty="0"/>
              <a:t>VET providers complexity (schools, companies, non-formal providers)</a:t>
            </a:r>
          </a:p>
          <a:p>
            <a:pPr marL="346075" lvl="1" indent="0">
              <a:buNone/>
            </a:pPr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val="23049177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4294967295"/>
          </p:nvPr>
        </p:nvSpPr>
        <p:spPr>
          <a:xfrm>
            <a:off x="8330288" y="6337894"/>
            <a:ext cx="356512" cy="365125"/>
          </a:xfrm>
        </p:spPr>
        <p:txBody>
          <a:bodyPr/>
          <a:lstStyle/>
          <a:p>
            <a:fld id="{1DB5379B-6F0A-3548-AC69-0D2DB46577D4}" type="slidenum">
              <a:rPr lang="en-US" smtClean="0"/>
              <a:pPr/>
              <a:t>6</a:t>
            </a:fld>
            <a:endParaRPr lang="en-US"/>
          </a:p>
        </p:txBody>
      </p:sp>
      <p:pic>
        <p:nvPicPr>
          <p:cNvPr id="28" name="Picture 27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9103"/>
          <a:stretch/>
        </p:blipFill>
        <p:spPr>
          <a:xfrm>
            <a:off x="4" y="0"/>
            <a:ext cx="5734971" cy="936000"/>
          </a:xfrm>
          <a:prstGeom prst="rect">
            <a:avLst/>
          </a:prstGeom>
        </p:spPr>
      </p:pic>
      <p:pic>
        <p:nvPicPr>
          <p:cNvPr id="29" name="Picture 4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661"/>
          <a:stretch/>
        </p:blipFill>
        <p:spPr bwMode="auto">
          <a:xfrm>
            <a:off x="6084168" y="116712"/>
            <a:ext cx="1585053" cy="72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115616" y="1124745"/>
            <a:ext cx="6859989" cy="504056"/>
          </a:xfrm>
        </p:spPr>
        <p:txBody>
          <a:bodyPr/>
          <a:lstStyle/>
          <a:p>
            <a:r>
              <a:rPr lang="en-GB" sz="3200" dirty="0" smtClean="0"/>
              <a:t>Key messages</a:t>
            </a:r>
            <a:endParaRPr lang="en-GB" sz="3200" dirty="0"/>
          </a:p>
        </p:txBody>
      </p:sp>
      <p:sp>
        <p:nvSpPr>
          <p:cNvPr id="7" name="Content Placeholder 2"/>
          <p:cNvSpPr>
            <a:spLocks noGrp="1"/>
          </p:cNvSpPr>
          <p:nvPr>
            <p:ph sz="quarter" idx="15"/>
          </p:nvPr>
        </p:nvSpPr>
        <p:spPr>
          <a:xfrm>
            <a:off x="539552" y="1988840"/>
            <a:ext cx="8280920" cy="4752528"/>
          </a:xfrm>
        </p:spPr>
        <p:txBody>
          <a:bodyPr/>
          <a:lstStyle/>
          <a:p>
            <a:pPr>
              <a:buFont typeface="+mj-lt"/>
              <a:buAutoNum type="arabicPeriod" startAt="5"/>
            </a:pPr>
            <a:r>
              <a:rPr lang="en-GB" sz="2400" dirty="0" smtClean="0"/>
              <a:t>Yes/No </a:t>
            </a:r>
            <a:r>
              <a:rPr lang="en-GB" sz="2400" dirty="0"/>
              <a:t>Answers</a:t>
            </a:r>
          </a:p>
          <a:p>
            <a:pPr lvl="1"/>
            <a:r>
              <a:rPr lang="en-GB" sz="2200" dirty="0"/>
              <a:t>“don’t know’? Not applicable? What if there is decentralisation</a:t>
            </a:r>
          </a:p>
          <a:p>
            <a:pPr lvl="1"/>
            <a:r>
              <a:rPr lang="en-GB" sz="2200" dirty="0"/>
              <a:t>Not only tackle the NO but the YES </a:t>
            </a:r>
          </a:p>
          <a:p>
            <a:pPr lvl="1"/>
            <a:r>
              <a:rPr lang="en-GB" sz="2200" dirty="0"/>
              <a:t>Feedback more sophisticated</a:t>
            </a:r>
          </a:p>
          <a:p>
            <a:pPr>
              <a:buAutoNum type="arabicPeriod" startAt="5"/>
            </a:pPr>
            <a:r>
              <a:rPr lang="en-GB" sz="2400" dirty="0"/>
              <a:t>Similarity of the questions</a:t>
            </a:r>
          </a:p>
          <a:p>
            <a:pPr lvl="1"/>
            <a:r>
              <a:rPr lang="en-GB" sz="2200" dirty="0" smtClean="0"/>
              <a:t>Repetition </a:t>
            </a:r>
            <a:r>
              <a:rPr lang="en-GB" sz="2200" dirty="0"/>
              <a:t>– Control questions?</a:t>
            </a:r>
          </a:p>
          <a:p>
            <a:pPr lvl="1"/>
            <a:r>
              <a:rPr lang="en-GB" sz="2200" dirty="0"/>
              <a:t>Links can be worked out – If yes… </a:t>
            </a:r>
            <a:r>
              <a:rPr lang="en-GB" sz="2200" dirty="0" smtClean="0"/>
              <a:t>then</a:t>
            </a:r>
            <a:endParaRPr lang="en-GB" sz="2200" dirty="0"/>
          </a:p>
          <a:p>
            <a:pPr>
              <a:buAutoNum type="arabicPeriod" startAt="5"/>
            </a:pPr>
            <a:r>
              <a:rPr lang="en-GB" sz="2400" dirty="0"/>
              <a:t>Definitions and consistency of terms</a:t>
            </a:r>
          </a:p>
          <a:p>
            <a:pPr lvl="1"/>
            <a:r>
              <a:rPr lang="en-GB" sz="2200" dirty="0"/>
              <a:t>Mouse-over definitions </a:t>
            </a:r>
            <a:r>
              <a:rPr lang="en-GB" sz="2200" dirty="0" smtClean="0"/>
              <a:t>(e.g</a:t>
            </a:r>
            <a:r>
              <a:rPr lang="en-GB" sz="2200" dirty="0"/>
              <a:t>. Career guidance and professional counselling)</a:t>
            </a:r>
          </a:p>
        </p:txBody>
      </p:sp>
    </p:spTree>
    <p:extLst>
      <p:ext uri="{BB962C8B-B14F-4D97-AF65-F5344CB8AC3E}">
        <p14:creationId xmlns:p14="http://schemas.microsoft.com/office/powerpoint/2010/main" val="6699963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ICF_Wide_Blue_2016">
  <a:themeElements>
    <a:clrScheme name="ICF-2016-06-17 1">
      <a:dk1>
        <a:sysClr val="windowText" lastClr="000000"/>
      </a:dk1>
      <a:lt1>
        <a:sysClr val="window" lastClr="FFFFFF"/>
      </a:lt1>
      <a:dk2>
        <a:srgbClr val="00538B"/>
      </a:dk2>
      <a:lt2>
        <a:srgbClr val="D8E0E3"/>
      </a:lt2>
      <a:accent1>
        <a:srgbClr val="00538B"/>
      </a:accent1>
      <a:accent2>
        <a:srgbClr val="00A2E0"/>
      </a:accent2>
      <a:accent3>
        <a:srgbClr val="00AFAA"/>
      </a:accent3>
      <a:accent4>
        <a:srgbClr val="69C14C"/>
      </a:accent4>
      <a:accent5>
        <a:srgbClr val="F29934"/>
      </a:accent5>
      <a:accent6>
        <a:srgbClr val="E1085A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 w="12700" cmpd="sng">
          <a:solidFill>
            <a:schemeClr val="accent1"/>
          </a:solidFill>
        </a:ln>
        <a:effectLst/>
      </a:spPr>
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defRPr/>
        </a:defPPr>
      </a:lstStyle>
      <a:style>
        <a:lnRef idx="2">
          <a:schemeClr val="accent2"/>
        </a:lnRef>
        <a:fillRef idx="1">
          <a:schemeClr val="lt1"/>
        </a:fillRef>
        <a:effectRef idx="0">
          <a:schemeClr val="accent2"/>
        </a:effectRef>
        <a:fontRef idx="minor">
          <a:schemeClr val="dk1"/>
        </a:fontRef>
      </a:style>
    </a:spDef>
    <a:lnDef>
      <a:spPr>
        <a:ln>
          <a:solidFill>
            <a:schemeClr val="accent1"/>
          </a:solidFill>
        </a:ln>
      </a:spPr>
      <a:bodyPr/>
      <a:lstStyle/>
      <a:style>
        <a:lnRef idx="1">
          <a:schemeClr val="accent2"/>
        </a:lnRef>
        <a:fillRef idx="0">
          <a:schemeClr val="accent2"/>
        </a:fillRef>
        <a:effectRef idx="0">
          <a:schemeClr val="accent2"/>
        </a:effectRef>
        <a:fontRef idx="minor">
          <a:schemeClr val="tx1"/>
        </a:fontRef>
      </a:style>
    </a:lnDef>
    <a:txDef>
      <a:spPr/>
      <a:bodyPr wrap="square" lIns="0" tIns="0" rIns="0" bIns="0" rtlCol="0">
        <a:noAutofit/>
      </a:bodyPr>
      <a:lstStyle>
        <a:defPPr marL="0" indent="0">
          <a:spcBef>
            <a:spcPts val="1200"/>
          </a:spcBef>
          <a:spcAft>
            <a:spcPts val="0"/>
          </a:spcAft>
          <a:buNone/>
          <a:defRPr sz="1600" dirty="0" err="1" smtClean="0"/>
        </a:defPPr>
      </a:lstStyle>
    </a:txDef>
  </a:objectDefaults>
  <a:extraClrSchemeLst/>
  <a:extLst>
    <a:ext uri="{05A4C25C-085E-4340-85A3-A5531E510DB2}">
      <thm15:themeFamily xmlns="" xmlns:thm15="http://schemas.microsoft.com/office/thememl/2012/main" name="Presentation Final Meeting" id="{84F9113F-B492-4DD3-AFFB-B20ED6F19CF4}" vid="{854104F3-C057-459F-A43A-AB5EA1D6926C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865</TotalTime>
  <Words>217</Words>
  <Application>Microsoft Office PowerPoint</Application>
  <PresentationFormat>On-screen Show (4:3)</PresentationFormat>
  <Paragraphs>44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ICF_Wide_Blue_2016</vt:lpstr>
      <vt:lpstr>Working Group 2 Evaluating national policies </vt:lpstr>
      <vt:lpstr>PowerPoint Presentation</vt:lpstr>
      <vt:lpstr>Questions</vt:lpstr>
      <vt:lpstr>Questions</vt:lpstr>
      <vt:lpstr>Key messages</vt:lpstr>
      <vt:lpstr>Key messages</vt:lpstr>
    </vt:vector>
  </TitlesOfParts>
  <Company>kkostas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PSIFIDOU, Irene</dc:creator>
  <cp:lastModifiedBy>PSIFIDOU, Irene</cp:lastModifiedBy>
  <cp:revision>97</cp:revision>
  <dcterms:created xsi:type="dcterms:W3CDTF">2017-05-11T14:04:25Z</dcterms:created>
  <dcterms:modified xsi:type="dcterms:W3CDTF">2017-05-22T08:07:46Z</dcterms:modified>
</cp:coreProperties>
</file>