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6"/>
  </p:notesMasterIdLst>
  <p:handoutMasterIdLst>
    <p:handoutMasterId r:id="rId7"/>
  </p:handoutMasterIdLst>
  <p:sldIdLst>
    <p:sldId id="287" r:id="rId2"/>
    <p:sldId id="292" r:id="rId3"/>
    <p:sldId id="291" r:id="rId4"/>
    <p:sldId id="29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1354" y="-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3168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F8966-3E33-4ED5-A7A2-8381C612F502}" type="datetimeFigureOut">
              <a:rPr lang="en-GB" smtClean="0"/>
              <a:t>22/05/2017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40650-15E4-483B-87A5-61B1EF432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8120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05109-DD4C-4E6C-98DB-A1206E3CBC4E}" type="datetimeFigureOut">
              <a:rPr lang="en-GB" smtClean="0"/>
              <a:t>22/05/2017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13986-3622-4DBE-A540-B1B23AF347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437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0" y="-13177"/>
            <a:ext cx="9144000" cy="4571999"/>
          </a:xfrm>
          <a:prstGeom prst="rect">
            <a:avLst/>
          </a:prstGeom>
          <a:solidFill>
            <a:schemeClr val="bg2"/>
          </a:solidFill>
        </p:spPr>
        <p:txBody>
          <a:bodyPr wrap="square" lIns="0" tIns="0" rIns="0" bIns="0" rtlCol="0" anchor="ctr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200"/>
              </a:spcBef>
            </a:pPr>
            <a:endParaRPr lang="en-US" sz="1350" b="1" dirty="0">
              <a:solidFill>
                <a:srgbClr val="00538B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23578" y="533097"/>
            <a:ext cx="5085416" cy="1593231"/>
          </a:xfrm>
        </p:spPr>
        <p:txBody>
          <a:bodyPr anchor="b">
            <a:noAutofit/>
          </a:bodyPr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Title Slide with Image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23578" y="2234613"/>
            <a:ext cx="5085416" cy="1167569"/>
          </a:xfrm>
        </p:spPr>
        <p:txBody>
          <a:bodyPr>
            <a:no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150358" y="3402181"/>
            <a:ext cx="864108" cy="115664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0" y="-13177"/>
            <a:ext cx="3429000" cy="4571999"/>
          </a:xfrm>
        </p:spPr>
        <p:txBody>
          <a:bodyPr/>
          <a:lstStyle>
            <a:lvl1pPr>
              <a:defRPr sz="1400" b="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5150358" y="3402182"/>
            <a:ext cx="864108" cy="1077208"/>
          </a:xfrm>
        </p:spPr>
        <p:txBody>
          <a:bodyPr lIns="91440" tIns="45720" rIns="91440" bIns="45720" anchor="ctr">
            <a:noAutofit/>
          </a:bodyPr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429000" y="4558824"/>
            <a:ext cx="1721358" cy="229917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623579" y="4776651"/>
            <a:ext cx="1409597" cy="964956"/>
          </a:xfrm>
        </p:spPr>
        <p:txBody>
          <a:bodyPr lIns="0" tIns="45720" rIns="91440" bIns="4572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Prepared For Area</a:t>
            </a:r>
            <a:endParaRPr lang="en-US" dirty="0"/>
          </a:p>
        </p:txBody>
      </p:sp>
      <p:sp>
        <p:nvSpPr>
          <p:cNvPr id="13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3623579" y="5750072"/>
            <a:ext cx="1409597" cy="875037"/>
          </a:xfrm>
        </p:spPr>
        <p:txBody>
          <a:bodyPr lIns="0" tIns="45720" rIns="91440" bIns="4572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Presenter Name/Title Area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098" y="5216508"/>
            <a:ext cx="1033058" cy="1113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880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ofile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535204"/>
            <a:ext cx="4011613" cy="1888942"/>
          </a:xfrm>
          <a:solidFill>
            <a:schemeClr val="bg2"/>
          </a:solidFill>
        </p:spPr>
        <p:txBody>
          <a:bodyPr lIns="91440" tIns="91440" rIns="91440" bIns="91440">
            <a:normAutofit/>
          </a:bodyPr>
          <a:lstStyle>
            <a:lvl1pPr>
              <a:defRPr sz="1000" b="0">
                <a:solidFill>
                  <a:srgbClr val="000000"/>
                </a:solidFill>
              </a:defRPr>
            </a:lvl1pPr>
            <a:lvl2pPr marL="396875" indent="-173038">
              <a:tabLst/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4"/>
          </p:nvPr>
        </p:nvSpPr>
        <p:spPr>
          <a:xfrm>
            <a:off x="4668839" y="1535204"/>
            <a:ext cx="4011613" cy="1888942"/>
          </a:xfrm>
          <a:solidFill>
            <a:schemeClr val="bg2"/>
          </a:solidFill>
        </p:spPr>
        <p:txBody>
          <a:bodyPr lIns="91440" tIns="91440" rIns="91440" bIns="91440">
            <a:normAutofit/>
          </a:bodyPr>
          <a:lstStyle>
            <a:lvl1pPr>
              <a:defRPr sz="1000" b="0">
                <a:solidFill>
                  <a:srgbClr val="000000"/>
                </a:solidFill>
              </a:defRPr>
            </a:lvl1pPr>
            <a:lvl2pPr marL="396875" indent="-173038"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570992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8"/>
          </p:nvPr>
        </p:nvSpPr>
        <p:spPr>
          <a:xfrm>
            <a:off x="457201" y="1301524"/>
            <a:ext cx="4011613" cy="233680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000" b="1">
                <a:solidFill>
                  <a:schemeClr val="bg1"/>
                </a:solidFill>
              </a:defRPr>
            </a:lvl1pPr>
            <a:lvl2pPr marL="396875" indent="-173038">
              <a:tabLst/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7" name="Content Placeholder 2"/>
          <p:cNvSpPr>
            <a:spLocks noGrp="1"/>
          </p:cNvSpPr>
          <p:nvPr>
            <p:ph idx="19"/>
          </p:nvPr>
        </p:nvSpPr>
        <p:spPr>
          <a:xfrm>
            <a:off x="4668839" y="1301524"/>
            <a:ext cx="4011613" cy="233680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000" b="1">
                <a:solidFill>
                  <a:schemeClr val="bg1"/>
                </a:solidFill>
              </a:defRPr>
            </a:lvl1pPr>
            <a:lvl2pPr marL="396875" indent="-173038">
              <a:tabLst/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0" name="Content Placeholder 2"/>
          <p:cNvSpPr>
            <a:spLocks noGrp="1"/>
          </p:cNvSpPr>
          <p:nvPr>
            <p:ph idx="25"/>
          </p:nvPr>
        </p:nvSpPr>
        <p:spPr>
          <a:xfrm>
            <a:off x="457201" y="3801476"/>
            <a:ext cx="4011613" cy="1888942"/>
          </a:xfrm>
          <a:solidFill>
            <a:schemeClr val="bg2"/>
          </a:solidFill>
        </p:spPr>
        <p:txBody>
          <a:bodyPr lIns="91440" tIns="91440" rIns="91440" bIns="91440">
            <a:normAutofit/>
          </a:bodyPr>
          <a:lstStyle>
            <a:lvl1pPr>
              <a:defRPr sz="1000" b="0">
                <a:solidFill>
                  <a:srgbClr val="000000"/>
                </a:solidFill>
              </a:defRPr>
            </a:lvl1pPr>
            <a:lvl2pPr marL="396875" indent="-173038">
              <a:tabLst/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1" name="Content Placeholder 2"/>
          <p:cNvSpPr>
            <a:spLocks noGrp="1"/>
          </p:cNvSpPr>
          <p:nvPr>
            <p:ph idx="26"/>
          </p:nvPr>
        </p:nvSpPr>
        <p:spPr>
          <a:xfrm>
            <a:off x="4668839" y="3801476"/>
            <a:ext cx="4011613" cy="1888942"/>
          </a:xfrm>
          <a:solidFill>
            <a:schemeClr val="bg2"/>
          </a:solidFill>
        </p:spPr>
        <p:txBody>
          <a:bodyPr lIns="91440" tIns="91440" rIns="91440" bIns="91440">
            <a:normAutofit/>
          </a:bodyPr>
          <a:lstStyle>
            <a:lvl1pPr>
              <a:defRPr sz="1000" b="0">
                <a:solidFill>
                  <a:srgbClr val="000000"/>
                </a:solidFill>
              </a:defRPr>
            </a:lvl1pPr>
            <a:lvl2pPr marL="396875" indent="-173038"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2" name="Content Placeholder 2"/>
          <p:cNvSpPr>
            <a:spLocks noGrp="1"/>
          </p:cNvSpPr>
          <p:nvPr>
            <p:ph idx="27"/>
          </p:nvPr>
        </p:nvSpPr>
        <p:spPr>
          <a:xfrm>
            <a:off x="457201" y="3567796"/>
            <a:ext cx="4011613" cy="233680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000" b="1">
                <a:solidFill>
                  <a:schemeClr val="bg1"/>
                </a:solidFill>
              </a:defRPr>
            </a:lvl1pPr>
            <a:lvl2pPr marL="396875" indent="-173038">
              <a:tabLst/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3" name="Content Placeholder 2"/>
          <p:cNvSpPr>
            <a:spLocks noGrp="1"/>
          </p:cNvSpPr>
          <p:nvPr>
            <p:ph idx="28"/>
          </p:nvPr>
        </p:nvSpPr>
        <p:spPr>
          <a:xfrm>
            <a:off x="4668839" y="3567796"/>
            <a:ext cx="4011613" cy="233680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000" b="1">
                <a:solidFill>
                  <a:schemeClr val="bg1"/>
                </a:solidFill>
              </a:defRPr>
            </a:lvl1pPr>
            <a:lvl2pPr marL="396875" indent="-173038">
              <a:tabLst/>
              <a:defRPr sz="1000" b="0">
                <a:solidFill>
                  <a:srgbClr val="000000"/>
                </a:solidFill>
              </a:defRPr>
            </a:lvl2pPr>
            <a:lvl3pPr>
              <a:defRPr sz="1000" b="0">
                <a:solidFill>
                  <a:srgbClr val="000000"/>
                </a:solidFill>
              </a:defRPr>
            </a:lvl3pPr>
            <a:lvl4pPr>
              <a:defRPr sz="1000" b="0">
                <a:solidFill>
                  <a:srgbClr val="000000"/>
                </a:solidFill>
              </a:defRPr>
            </a:lvl4pPr>
            <a:lvl5pPr>
              <a:defRPr sz="10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Text Placeholder 11"/>
          <p:cNvSpPr>
            <a:spLocks noGrp="1"/>
          </p:cNvSpPr>
          <p:nvPr>
            <p:ph type="body" sz="quarter" idx="29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199" y="424180"/>
            <a:ext cx="6299736" cy="71374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Profile Comparison Slide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24"/>
          </p:nvPr>
        </p:nvSpPr>
        <p:spPr>
          <a:xfrm>
            <a:off x="6756935" y="202097"/>
            <a:ext cx="1697258" cy="902438"/>
          </a:xfrm>
        </p:spPr>
        <p:txBody>
          <a:bodyPr>
            <a:normAutofit/>
          </a:bodyPr>
          <a:lstStyle>
            <a:lvl1pPr>
              <a:defRPr sz="9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30"/>
          </p:nvPr>
        </p:nvSpPr>
        <p:spPr/>
        <p:txBody>
          <a:bodyPr/>
          <a:lstStyle/>
          <a:p>
            <a:fld id="{B9244142-0151-C24F-B90E-AE4221D17755}" type="datetime1">
              <a:rPr lang="en-US" smtClean="0"/>
              <a:pPr/>
              <a:t>5/22/2017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3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34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36" name="Group 35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7" name="Rectangle 36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4" name="Rectangle 43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5" name="Rectangle 44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46" name="Rectangle 45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7" name="Rectangle 46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84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Exhib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11"/>
          <p:cNvSpPr>
            <a:spLocks noGrp="1"/>
          </p:cNvSpPr>
          <p:nvPr>
            <p:ph sz="quarter" idx="20"/>
          </p:nvPr>
        </p:nvSpPr>
        <p:spPr>
          <a:xfrm>
            <a:off x="454025" y="1682115"/>
            <a:ext cx="8232774" cy="42170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and One Exhibit Slide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1926-C489-E845-A5A8-2DB091DB8600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454025" y="1306513"/>
            <a:ext cx="8232774" cy="234950"/>
          </a:xfrm>
        </p:spPr>
        <p:txBody>
          <a:bodyPr>
            <a:normAutofit/>
          </a:bodyPr>
          <a:lstStyle>
            <a:lvl1pPr marL="0" indent="0">
              <a:buNone/>
              <a:defRPr sz="1200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Exhibit Title</a:t>
            </a:r>
            <a:endParaRPr lang="en-US" dirty="0"/>
          </a:p>
        </p:txBody>
      </p:sp>
      <p:sp>
        <p:nvSpPr>
          <p:cNvPr id="30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457199" y="1294448"/>
            <a:ext cx="8229600" cy="0"/>
          </a:xfrm>
          <a:prstGeom prst="line">
            <a:avLst/>
          </a:prstGeom>
          <a:ln w="63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7199" y="1294448"/>
            <a:ext cx="8229600" cy="0"/>
          </a:xfrm>
          <a:prstGeom prst="line">
            <a:avLst/>
          </a:prstGeom>
          <a:ln w="63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5" name="Rectangle 34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6" name="Rectangle 35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7" name="Rectangle 36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8" name="Rectangle 37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9" name="Rectangle 38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924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Exhib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9"/>
          </p:nvPr>
        </p:nvSpPr>
        <p:spPr>
          <a:xfrm>
            <a:off x="4675187" y="1680846"/>
            <a:ext cx="4011613" cy="42183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with Two Exhibit Slide</a:t>
            </a:r>
            <a:endParaRPr lang="en-US" dirty="0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457200" y="1294448"/>
            <a:ext cx="4011614" cy="0"/>
          </a:xfrm>
          <a:prstGeom prst="line">
            <a:avLst/>
          </a:prstGeom>
          <a:ln w="63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667250" y="1294448"/>
            <a:ext cx="4011614" cy="0"/>
          </a:xfrm>
          <a:prstGeom prst="line">
            <a:avLst/>
          </a:prstGeom>
          <a:ln w="63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454026" y="1305243"/>
            <a:ext cx="4011613" cy="234950"/>
          </a:xfrm>
        </p:spPr>
        <p:txBody>
          <a:bodyPr>
            <a:normAutofit/>
          </a:bodyPr>
          <a:lstStyle>
            <a:lvl1pPr marL="0" indent="0">
              <a:buNone/>
              <a:defRPr sz="1200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Exhibit Title</a:t>
            </a:r>
            <a:endParaRPr lang="en-US" dirty="0"/>
          </a:p>
        </p:txBody>
      </p:sp>
      <p:sp>
        <p:nvSpPr>
          <p:cNvPr id="29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4675187" y="1305243"/>
            <a:ext cx="4011613" cy="234950"/>
          </a:xfrm>
        </p:spPr>
        <p:txBody>
          <a:bodyPr>
            <a:normAutofit/>
          </a:bodyPr>
          <a:lstStyle>
            <a:lvl1pPr marL="0" indent="0">
              <a:buNone/>
              <a:defRPr sz="1200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Exhibit Title</a:t>
            </a:r>
            <a:endParaRPr lang="en-US" dirty="0"/>
          </a:p>
        </p:txBody>
      </p:sp>
      <p:sp>
        <p:nvSpPr>
          <p:cNvPr id="31" name="Content Placeholder 11"/>
          <p:cNvSpPr>
            <a:spLocks noGrp="1"/>
          </p:cNvSpPr>
          <p:nvPr>
            <p:ph sz="quarter" idx="20"/>
          </p:nvPr>
        </p:nvSpPr>
        <p:spPr>
          <a:xfrm>
            <a:off x="454026" y="1680846"/>
            <a:ext cx="4011613" cy="42183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B9244142-0151-C24F-B90E-AE4221D17755}" type="datetime1">
              <a:rPr lang="en-US" smtClean="0"/>
              <a:pPr/>
              <a:t>5/22/2017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0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35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37" name="Group 36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8" name="Rectangle 37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9" name="Rectangle 38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0" name="Rectangle 39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41" name="Rectangle 40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2" name="Rectangle 41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310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Thirds One Third Exhib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9"/>
          </p:nvPr>
        </p:nvSpPr>
        <p:spPr>
          <a:xfrm>
            <a:off x="6069015" y="1680846"/>
            <a:ext cx="2616200" cy="4218305"/>
          </a:xfrm>
        </p:spPr>
        <p:txBody>
          <a:bodyPr>
            <a:normAutofit/>
          </a:bodyPr>
          <a:lstStyle>
            <a:lvl1pPr>
              <a:defRPr sz="1200" b="0">
                <a:solidFill>
                  <a:schemeClr val="tx1"/>
                </a:solidFill>
              </a:defRPr>
            </a:lvl1pPr>
            <a:lvl2pPr marL="346075" indent="-173038">
              <a:buClr>
                <a:schemeClr val="accent2"/>
              </a:buClr>
              <a:buFont typeface="Lucida Grande"/>
              <a:buChar char="–"/>
              <a:def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0850" indent="-112713">
              <a:buClrTx/>
              <a:buFont typeface="Wingdings" charset="2"/>
              <a:buChar char="§"/>
              <a:defRPr sz="1200" b="0">
                <a:solidFill>
                  <a:schemeClr val="tx1"/>
                </a:solidFill>
              </a:defRPr>
            </a:lvl3pPr>
            <a:lvl4pPr marL="628650" indent="-114300">
              <a:buFont typeface="Lucida Grande"/>
              <a:buChar char="»"/>
              <a:defRPr sz="1200" b="0">
                <a:solidFill>
                  <a:schemeClr val="tx1"/>
                </a:solidFill>
              </a:defRPr>
            </a:lvl4pPr>
            <a:lvl5pPr marL="744538" indent="-114300">
              <a:buFont typeface="Arial"/>
              <a:buChar char="•"/>
              <a:defRPr sz="12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Content Placeholder 11"/>
          <p:cNvSpPr>
            <a:spLocks noGrp="1"/>
          </p:cNvSpPr>
          <p:nvPr>
            <p:ph sz="quarter" idx="20"/>
          </p:nvPr>
        </p:nvSpPr>
        <p:spPr>
          <a:xfrm>
            <a:off x="454026" y="1680846"/>
            <a:ext cx="5421313" cy="42183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Two Thirds-One Third Exhibit Slide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1926-C489-E845-A5A8-2DB091DB8600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457200" y="1294448"/>
            <a:ext cx="5421314" cy="0"/>
          </a:xfrm>
          <a:prstGeom prst="line">
            <a:avLst/>
          </a:prstGeom>
          <a:ln w="63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061076" y="1294448"/>
            <a:ext cx="2616201" cy="0"/>
          </a:xfrm>
          <a:prstGeom prst="line">
            <a:avLst/>
          </a:prstGeom>
          <a:ln w="63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454026" y="1305243"/>
            <a:ext cx="5421313" cy="234950"/>
          </a:xfrm>
        </p:spPr>
        <p:txBody>
          <a:bodyPr>
            <a:normAutofit/>
          </a:bodyPr>
          <a:lstStyle>
            <a:lvl1pPr marL="0" indent="0">
              <a:buNone/>
              <a:defRPr sz="1200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Exhibit Title</a:t>
            </a:r>
            <a:endParaRPr lang="en-US" dirty="0"/>
          </a:p>
        </p:txBody>
      </p:sp>
      <p:sp>
        <p:nvSpPr>
          <p:cNvPr id="29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6069015" y="1305243"/>
            <a:ext cx="2616200" cy="234950"/>
          </a:xfrm>
        </p:spPr>
        <p:txBody>
          <a:bodyPr>
            <a:normAutofit/>
          </a:bodyPr>
          <a:lstStyle>
            <a:lvl1pPr marL="0" indent="0">
              <a:buNone/>
              <a:defRPr sz="1200" cap="all" baseline="0">
                <a:solidFill>
                  <a:srgbClr val="00538B"/>
                </a:solidFill>
              </a:defRPr>
            </a:lvl1pPr>
          </a:lstStyle>
          <a:p>
            <a:pPr lvl="0"/>
            <a:r>
              <a:rPr lang="en-US" dirty="0" smtClean="0"/>
              <a:t>Click to edit Exhibit Title</a:t>
            </a:r>
            <a:endParaRPr lang="en-US" dirty="0"/>
          </a:p>
        </p:txBody>
      </p:sp>
      <p:sp>
        <p:nvSpPr>
          <p:cNvPr id="3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23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35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37" name="Group 36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8" name="Rectangle 37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9" name="Rectangle 38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0" name="Rectangle 39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41" name="Rectangle 40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2" name="Rectangle 41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5542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ograph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Biographies Slide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1926-C489-E845-A5A8-2DB091DB8600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idx="14"/>
          </p:nvPr>
        </p:nvSpPr>
        <p:spPr>
          <a:xfrm>
            <a:off x="6073774" y="2138998"/>
            <a:ext cx="2606678" cy="376015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0" indent="0">
              <a:buNone/>
              <a:defRPr sz="1200"/>
            </a:lvl2pPr>
            <a:lvl3pPr marL="338137" indent="0">
              <a:buNone/>
              <a:defRPr sz="1050"/>
            </a:lvl3pPr>
            <a:lvl4pPr marL="514350" indent="0">
              <a:buNone/>
              <a:defRPr sz="1000"/>
            </a:lvl4pPr>
            <a:lvl5pPr marL="630238" indent="0">
              <a:buNone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44" name="Content Placeholder 2"/>
          <p:cNvSpPr>
            <a:spLocks noGrp="1"/>
          </p:cNvSpPr>
          <p:nvPr>
            <p:ph idx="16"/>
          </p:nvPr>
        </p:nvSpPr>
        <p:spPr>
          <a:xfrm>
            <a:off x="3265489" y="2138998"/>
            <a:ext cx="2606678" cy="376015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0" indent="0">
              <a:buNone/>
              <a:defRPr sz="1200"/>
            </a:lvl2pPr>
            <a:lvl3pPr marL="338137" indent="0">
              <a:buNone/>
              <a:defRPr sz="1050"/>
            </a:lvl3pPr>
            <a:lvl4pPr marL="514350" indent="0">
              <a:buNone/>
              <a:defRPr sz="1000"/>
            </a:lvl4pPr>
            <a:lvl5pPr marL="630238" indent="0">
              <a:buNone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5" name="Content Placeholder 2"/>
          <p:cNvSpPr>
            <a:spLocks noGrp="1"/>
          </p:cNvSpPr>
          <p:nvPr>
            <p:ph idx="17"/>
          </p:nvPr>
        </p:nvSpPr>
        <p:spPr>
          <a:xfrm>
            <a:off x="477207" y="2138998"/>
            <a:ext cx="2606678" cy="376015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0" indent="0">
              <a:buNone/>
              <a:defRPr sz="1200"/>
            </a:lvl2pPr>
            <a:lvl3pPr marL="338137" indent="0">
              <a:buNone/>
              <a:defRPr sz="1050"/>
            </a:lvl3pPr>
            <a:lvl4pPr marL="514350" indent="0">
              <a:buNone/>
              <a:defRPr sz="1000"/>
            </a:lvl4pPr>
            <a:lvl5pPr marL="630238" indent="0">
              <a:buNone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6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457200" y="1303974"/>
            <a:ext cx="704850" cy="753745"/>
          </a:xfrm>
        </p:spPr>
        <p:txBody>
          <a:bodyPr>
            <a:normAutofit/>
          </a:bodyPr>
          <a:lstStyle>
            <a:lvl1pPr>
              <a:defRPr sz="9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7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3265488" y="1303974"/>
            <a:ext cx="704850" cy="753745"/>
          </a:xfrm>
        </p:spPr>
        <p:txBody>
          <a:bodyPr>
            <a:normAutofit/>
          </a:bodyPr>
          <a:lstStyle>
            <a:lvl1pPr>
              <a:defRPr sz="9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8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6081711" y="1303974"/>
            <a:ext cx="704850" cy="753745"/>
          </a:xfrm>
        </p:spPr>
        <p:txBody>
          <a:bodyPr>
            <a:normAutofit/>
          </a:bodyPr>
          <a:lstStyle>
            <a:lvl1pPr>
              <a:defRPr sz="9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8" name="Text Placeholder 11"/>
          <p:cNvSpPr>
            <a:spLocks noGrp="1"/>
          </p:cNvSpPr>
          <p:nvPr>
            <p:ph type="body" sz="quarter" idx="21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23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31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4" name="Rectangle 33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5" name="Rectangle 34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6" name="Rectangle 35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7" name="Rectangle 36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8" name="Rectangle 37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407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4026" y="386082"/>
            <a:ext cx="4976495" cy="2561273"/>
          </a:xfrm>
        </p:spPr>
        <p:txBody>
          <a:bodyPr anchor="b">
            <a:normAutofit/>
          </a:bodyPr>
          <a:lstStyle>
            <a:lvl1pPr algn="l">
              <a:defRPr sz="30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Section Header Slide with Image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86C1C-8AC9-984B-9476-81E8E45D94E6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6664960" y="-13176"/>
            <a:ext cx="2462022" cy="3284696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5430520" y="3271522"/>
            <a:ext cx="1234440" cy="164432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6664960" y="4915841"/>
            <a:ext cx="603504" cy="80467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459914" y="3271521"/>
            <a:ext cx="4645005" cy="1644321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2142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No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4026" y="386082"/>
            <a:ext cx="5000371" cy="2561273"/>
          </a:xfrm>
        </p:spPr>
        <p:txBody>
          <a:bodyPr anchor="b">
            <a:normAutofit/>
          </a:bodyPr>
          <a:lstStyle>
            <a:lvl1pPr algn="l">
              <a:defRPr sz="30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Section Header Slide – No Image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0A256-9964-2B48-8FED-70EF9CFB0356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454396" y="3271522"/>
            <a:ext cx="1234440" cy="164432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688836" y="4915843"/>
            <a:ext cx="603504" cy="801395"/>
          </a:xfrm>
          <a:prstGeom prst="rect">
            <a:avLst/>
          </a:prstGeom>
          <a:solidFill>
            <a:srgbClr val="76859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688836" y="1"/>
            <a:ext cx="2455164" cy="327152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459914" y="3271521"/>
            <a:ext cx="4645005" cy="1644321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9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300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Bol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1"/>
            <a:ext cx="9144000" cy="592666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9914" y="1501139"/>
            <a:ext cx="5000371" cy="3200400"/>
          </a:xfrm>
          <a:prstGeom prst="rect">
            <a:avLst/>
          </a:prstGeom>
          <a:solidFill>
            <a:srgbClr val="FFFFFF"/>
          </a:solidFill>
          <a:ln w="12700" cmpd="sng"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8043154" y="3544"/>
            <a:ext cx="1089468" cy="1258191"/>
            <a:chOff x="7776509" y="3242"/>
            <a:chExt cx="1353354" cy="1151639"/>
          </a:xfrm>
        </p:grpSpPr>
        <p:sp>
          <p:nvSpPr>
            <p:cNvPr id="18" name="Rectangle 17"/>
            <p:cNvSpPr/>
            <p:nvPr userDrawn="1"/>
          </p:nvSpPr>
          <p:spPr>
            <a:xfrm>
              <a:off x="7776509" y="586224"/>
              <a:ext cx="192024" cy="19202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9" name="Rectangle 18"/>
            <p:cNvSpPr>
              <a:spLocks/>
            </p:cNvSpPr>
            <p:nvPr userDrawn="1"/>
          </p:nvSpPr>
          <p:spPr>
            <a:xfrm>
              <a:off x="7968534" y="778248"/>
              <a:ext cx="386090" cy="3766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0" name="Rectangle 19"/>
            <p:cNvSpPr>
              <a:spLocks noChangeAspect="1"/>
            </p:cNvSpPr>
            <p:nvPr userDrawn="1"/>
          </p:nvSpPr>
          <p:spPr>
            <a:xfrm>
              <a:off x="8354624" y="3242"/>
              <a:ext cx="775239" cy="77523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1685" y="1501140"/>
            <a:ext cx="4622132" cy="1770381"/>
          </a:xfrm>
        </p:spPr>
        <p:txBody>
          <a:bodyPr anchor="b">
            <a:normAutofit/>
          </a:bodyPr>
          <a:lstStyle>
            <a:lvl1pPr algn="l">
              <a:defRPr sz="30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Section Header Bold Blue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0A256-9964-2B48-8FED-70EF9CFB0356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641685" y="3435685"/>
            <a:ext cx="4622132" cy="1109579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7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9578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Bold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0" y="1"/>
            <a:ext cx="9144000" cy="5926666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8043154" y="3544"/>
            <a:ext cx="1089468" cy="1258191"/>
            <a:chOff x="7776509" y="3242"/>
            <a:chExt cx="1353354" cy="1151639"/>
          </a:xfrm>
        </p:grpSpPr>
        <p:sp>
          <p:nvSpPr>
            <p:cNvPr id="23" name="Rectangle 22"/>
            <p:cNvSpPr/>
            <p:nvPr userDrawn="1"/>
          </p:nvSpPr>
          <p:spPr>
            <a:xfrm>
              <a:off x="7776509" y="586224"/>
              <a:ext cx="192024" cy="19202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4" name="Rectangle 23"/>
            <p:cNvSpPr>
              <a:spLocks/>
            </p:cNvSpPr>
            <p:nvPr userDrawn="1"/>
          </p:nvSpPr>
          <p:spPr>
            <a:xfrm>
              <a:off x="7968534" y="778248"/>
              <a:ext cx="386090" cy="37663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5" name="Rectangle 24"/>
            <p:cNvSpPr>
              <a:spLocks noChangeAspect="1"/>
            </p:cNvSpPr>
            <p:nvPr userDrawn="1"/>
          </p:nvSpPr>
          <p:spPr>
            <a:xfrm>
              <a:off x="8354624" y="3242"/>
              <a:ext cx="775239" cy="77523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459914" y="1501139"/>
            <a:ext cx="5000371" cy="3200400"/>
          </a:xfrm>
          <a:prstGeom prst="rect">
            <a:avLst/>
          </a:prstGeom>
          <a:solidFill>
            <a:srgbClr val="FFFFFF"/>
          </a:solidFill>
          <a:ln w="12700" cmpd="sng"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1685" y="1501140"/>
            <a:ext cx="4622132" cy="1770381"/>
          </a:xfrm>
        </p:spPr>
        <p:txBody>
          <a:bodyPr anchor="b">
            <a:normAutofit/>
          </a:bodyPr>
          <a:lstStyle>
            <a:lvl1pPr algn="l">
              <a:defRPr sz="30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Section Header Bold Green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0A256-9964-2B48-8FED-70EF9CFB0356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641685" y="3435685"/>
            <a:ext cx="4622132" cy="1109579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7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0957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4026" y="386082"/>
            <a:ext cx="5000371" cy="2561273"/>
          </a:xfrm>
        </p:spPr>
        <p:txBody>
          <a:bodyPr anchor="b">
            <a:normAutofit/>
          </a:bodyPr>
          <a:lstStyle>
            <a:lvl1pPr algn="l">
              <a:defRPr sz="3000" b="1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Closing Message Slide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5454396" y="3271522"/>
            <a:ext cx="1234440" cy="164432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6688836" y="4915843"/>
            <a:ext cx="603504" cy="801395"/>
          </a:xfrm>
          <a:prstGeom prst="rect">
            <a:avLst/>
          </a:prstGeom>
          <a:solidFill>
            <a:srgbClr val="76859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688836" y="1"/>
            <a:ext cx="2455164" cy="327152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487" y="5316540"/>
            <a:ext cx="1118317" cy="1205297"/>
          </a:xfrm>
          <a:prstGeom prst="rect">
            <a:avLst/>
          </a:prstGeom>
        </p:spPr>
      </p:pic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459914" y="3271521"/>
            <a:ext cx="4645005" cy="1644321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54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No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0" y="-13177"/>
            <a:ext cx="9144000" cy="4571999"/>
          </a:xfrm>
          <a:prstGeom prst="rect">
            <a:avLst/>
          </a:prstGeom>
          <a:solidFill>
            <a:schemeClr val="bg2"/>
          </a:solidFill>
        </p:spPr>
        <p:txBody>
          <a:bodyPr wrap="square" lIns="0" tIns="0" rIns="0" bIns="0" rtlCol="0" anchor="ctr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200"/>
              </a:spcBef>
            </a:pPr>
            <a:endParaRPr lang="en-US" sz="1350" b="1" dirty="0">
              <a:solidFill>
                <a:srgbClr val="00538B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50358" y="3402181"/>
            <a:ext cx="864108" cy="1156644"/>
          </a:xfrm>
          <a:prstGeom prst="rect">
            <a:avLst/>
          </a:prstGeom>
          <a:solidFill>
            <a:srgbClr val="76859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5150358" y="3402182"/>
            <a:ext cx="864108" cy="1077208"/>
          </a:xfrm>
        </p:spPr>
        <p:txBody>
          <a:bodyPr lIns="91440" tIns="45720" rIns="91440" bIns="45720" anchor="ctr">
            <a:normAutofit/>
          </a:bodyPr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429000" y="4558824"/>
            <a:ext cx="1721358" cy="2295144"/>
          </a:xfrm>
          <a:prstGeom prst="rect">
            <a:avLst/>
          </a:prstGeom>
          <a:solidFill>
            <a:srgbClr val="4877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-13175"/>
            <a:ext cx="3429000" cy="4572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623406" y="4778446"/>
            <a:ext cx="1432589" cy="964956"/>
          </a:xfrm>
        </p:spPr>
        <p:txBody>
          <a:bodyPr lIns="0" tIns="45720" rIns="91440" bIns="45720" anchor="t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Prepared For Area</a:t>
            </a:r>
            <a:endParaRPr lang="en-US" dirty="0"/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3623406" y="5751867"/>
            <a:ext cx="1432589" cy="875037"/>
          </a:xfrm>
        </p:spPr>
        <p:txBody>
          <a:bodyPr lIns="0" tIns="45720" rIns="91440" bIns="45720" anchor="t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Presented Name/Title Area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098" y="5216508"/>
            <a:ext cx="1033058" cy="1113408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>
          <a:xfrm>
            <a:off x="3623578" y="533097"/>
            <a:ext cx="5085416" cy="1593231"/>
          </a:xfrm>
        </p:spPr>
        <p:txBody>
          <a:bodyPr anchor="b">
            <a:noAutofit/>
          </a:bodyPr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Title Slide – No Image</a:t>
            </a:r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3623578" y="2234613"/>
            <a:ext cx="5085416" cy="1167569"/>
          </a:xfrm>
        </p:spPr>
        <p:txBody>
          <a:bodyPr>
            <a:no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7107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0" y="-13177"/>
            <a:ext cx="9144000" cy="5939843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D5F5-BFA6-8540-92EB-DE2ECBE13655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460375" y="1501139"/>
            <a:ext cx="2400300" cy="3200400"/>
          </a:xfrm>
          <a:solidFill>
            <a:schemeClr val="bg1"/>
          </a:solidFill>
          <a:ln>
            <a:noFill/>
          </a:ln>
        </p:spPr>
        <p:txBody>
          <a:bodyPr lIns="182880" tIns="182880" rIns="182880" bIns="27432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Wingdings" charset="2"/>
              <a:buNone/>
              <a:tabLst/>
              <a:defRPr sz="1500" baseline="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Feature text or quote text with photo. Choose one box only. Delete the other.</a:t>
            </a:r>
          </a:p>
        </p:txBody>
      </p:sp>
      <p:sp>
        <p:nvSpPr>
          <p:cNvPr id="10" name="Text Placeholder 2"/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6286499" y="1501139"/>
            <a:ext cx="2400300" cy="3200400"/>
          </a:xfrm>
          <a:solidFill>
            <a:schemeClr val="accent2"/>
          </a:solidFill>
          <a:ln>
            <a:noFill/>
          </a:ln>
        </p:spPr>
        <p:txBody>
          <a:bodyPr lIns="182880" tIns="182880" rIns="182880" bIns="27432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Wingdings" charset="2"/>
              <a:buNone/>
              <a:tabLst/>
              <a:defRPr sz="1500">
                <a:solidFill>
                  <a:schemeClr val="bg1"/>
                </a:solidFill>
              </a:defRPr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Feature text or quote text with photo. Choose one box only. Delete the other.</a:t>
            </a:r>
            <a:endParaRPr lang="en-US" dirty="0"/>
          </a:p>
        </p:txBody>
      </p:sp>
      <p:sp>
        <p:nvSpPr>
          <p:cNvPr id="13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2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2383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ature No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6DAA-4DFB-0A46-94BC-99D7A1CB2F87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1"/>
            <a:ext cx="9144000" cy="592666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8043154" y="3544"/>
            <a:ext cx="1089468" cy="1258191"/>
            <a:chOff x="7776509" y="3242"/>
            <a:chExt cx="1353354" cy="1151639"/>
          </a:xfrm>
        </p:grpSpPr>
        <p:sp>
          <p:nvSpPr>
            <p:cNvPr id="15" name="Rectangle 14"/>
            <p:cNvSpPr/>
            <p:nvPr userDrawn="1"/>
          </p:nvSpPr>
          <p:spPr>
            <a:xfrm>
              <a:off x="7776509" y="586224"/>
              <a:ext cx="192024" cy="19202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6" name="Rectangle 15"/>
            <p:cNvSpPr>
              <a:spLocks/>
            </p:cNvSpPr>
            <p:nvPr userDrawn="1"/>
          </p:nvSpPr>
          <p:spPr>
            <a:xfrm>
              <a:off x="7968534" y="778248"/>
              <a:ext cx="386090" cy="3766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7" name="Rectangle 16"/>
            <p:cNvSpPr>
              <a:spLocks noChangeAspect="1"/>
            </p:cNvSpPr>
            <p:nvPr userDrawn="1"/>
          </p:nvSpPr>
          <p:spPr>
            <a:xfrm>
              <a:off x="8354624" y="3242"/>
              <a:ext cx="775239" cy="77523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</p:grpSp>
      <p:sp>
        <p:nvSpPr>
          <p:cNvPr id="12" name="Text Placeholder 2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460374" y="1501139"/>
            <a:ext cx="2400300" cy="3200400"/>
          </a:xfrm>
          <a:solidFill>
            <a:schemeClr val="bg1"/>
          </a:solidFill>
          <a:ln>
            <a:noFill/>
          </a:ln>
        </p:spPr>
        <p:txBody>
          <a:bodyPr lIns="182880" tIns="182880" rIns="182880" bIns="274320" anchor="ctr">
            <a:noAutofit/>
          </a:bodyPr>
          <a:lstStyle>
            <a:lvl1pPr marL="0" indent="0">
              <a:buNone/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Feature text or quote text slide 1 – no image.</a:t>
            </a:r>
          </a:p>
        </p:txBody>
      </p:sp>
      <p:sp>
        <p:nvSpPr>
          <p:cNvPr id="19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24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3931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ature NoPhoto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6DAA-4DFB-0A46-94BC-99D7A1CB2F87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1"/>
            <a:ext cx="9144000" cy="5926666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8043154" y="3544"/>
            <a:ext cx="1089468" cy="1258191"/>
            <a:chOff x="7776509" y="3242"/>
            <a:chExt cx="1353354" cy="1151639"/>
          </a:xfrm>
        </p:grpSpPr>
        <p:sp>
          <p:nvSpPr>
            <p:cNvPr id="15" name="Rectangle 14"/>
            <p:cNvSpPr/>
            <p:nvPr userDrawn="1"/>
          </p:nvSpPr>
          <p:spPr>
            <a:xfrm>
              <a:off x="7776509" y="586224"/>
              <a:ext cx="192024" cy="19202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6" name="Rectangle 15"/>
            <p:cNvSpPr>
              <a:spLocks/>
            </p:cNvSpPr>
            <p:nvPr userDrawn="1"/>
          </p:nvSpPr>
          <p:spPr>
            <a:xfrm>
              <a:off x="7968534" y="778248"/>
              <a:ext cx="386090" cy="37663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7" name="Rectangle 16"/>
            <p:cNvSpPr>
              <a:spLocks noChangeAspect="1"/>
            </p:cNvSpPr>
            <p:nvPr userDrawn="1"/>
          </p:nvSpPr>
          <p:spPr>
            <a:xfrm>
              <a:off x="8354624" y="3242"/>
              <a:ext cx="775239" cy="77523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</p:grpSp>
      <p:sp>
        <p:nvSpPr>
          <p:cNvPr id="12" name="Text Placeholder 2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460374" y="1501139"/>
            <a:ext cx="2400300" cy="3200400"/>
          </a:xfrm>
          <a:solidFill>
            <a:schemeClr val="bg1"/>
          </a:solidFill>
          <a:ln>
            <a:noFill/>
          </a:ln>
        </p:spPr>
        <p:txBody>
          <a:bodyPr lIns="182880" tIns="182880" rIns="182880" bIns="274320" anchor="ctr">
            <a:noAutofit/>
          </a:bodyPr>
          <a:lstStyle>
            <a:lvl1pPr marL="0" indent="0">
              <a:buNone/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Feature text or quote text slide 2 – no image.</a:t>
            </a:r>
          </a:p>
        </p:txBody>
      </p:sp>
      <p:sp>
        <p:nvSpPr>
          <p:cNvPr id="19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24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6062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32233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852" y="836712"/>
            <a:ext cx="7702624" cy="108255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76056" y="2780928"/>
            <a:ext cx="3672408" cy="12961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7185-B282-4A9E-8B7F-E79CBD1DF169}" type="datetimeFigureOut">
              <a:rPr lang="en-GB" smtClean="0"/>
              <a:t>22/05/2017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98508-02C2-48BF-820D-C014C7602830}" type="slidenum">
              <a:rPr lang="en-GB" smtClean="0"/>
              <a:t>‹#›</a:t>
            </a:fld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564904"/>
            <a:ext cx="4448046" cy="3513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31392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and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6859988" cy="454333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5317F-AA09-0F4F-822A-31AF721A47D4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33582" y="6155331"/>
            <a:ext cx="3780912" cy="365125"/>
          </a:xfrm>
        </p:spPr>
        <p:txBody>
          <a:bodyPr/>
          <a:lstStyle/>
          <a:p>
            <a:r>
              <a:rPr lang="en-US" smtClean="0"/>
              <a:t>Presentation Title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16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  <p:sp>
        <p:nvSpPr>
          <p:cNvPr id="15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9" name="Rectangle 18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0" name="Rectangle 19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4" name="Rectangle 23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766011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Only Slide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E5D3C-A90D-694B-83BC-E6AACBF2A763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2"/>
            <a:ext cx="6868160" cy="363409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24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20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25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27" name="Group 26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28" name="Rectangle 27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9" name="Rectangle 28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0" name="Rectangle 29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1" name="Rectangle 30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741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Agenda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6859988" cy="4543334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401638" indent="-173038">
              <a:defRPr sz="1800"/>
            </a:lvl2pPr>
            <a:lvl3pPr marL="519113" indent="-112713"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5317F-AA09-0F4F-822A-31AF721A47D4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33580" y="6155331"/>
            <a:ext cx="3780912" cy="365125"/>
          </a:xfrm>
        </p:spPr>
        <p:txBody>
          <a:bodyPr/>
          <a:lstStyle/>
          <a:p>
            <a:r>
              <a:rPr lang="en-US" smtClean="0"/>
              <a:t>Presentation Title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16" name="Date Placeholder 3"/>
          <p:cNvSpPr txBox="1">
            <a:spLocks/>
          </p:cNvSpPr>
          <p:nvPr/>
        </p:nvSpPr>
        <p:spPr>
          <a:xfrm>
            <a:off x="1033580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5" name="Date Placeholder 3"/>
          <p:cNvSpPr txBox="1">
            <a:spLocks/>
          </p:cNvSpPr>
          <p:nvPr userDrawn="1"/>
        </p:nvSpPr>
        <p:spPr>
          <a:xfrm>
            <a:off x="1033580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28" name="Rectangle 27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9" name="Rectangle 28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0" name="Rectangle 29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1" name="Rectangle 30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580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and Two Content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371601"/>
            <a:ext cx="4011613" cy="4545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1926-C489-E845-A5A8-2DB091DB8600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33580" y="6155331"/>
            <a:ext cx="3780912" cy="365125"/>
          </a:xfrm>
        </p:spPr>
        <p:txBody>
          <a:bodyPr/>
          <a:lstStyle/>
          <a:p>
            <a:r>
              <a:rPr lang="en-US" smtClean="0"/>
              <a:t>Presentation Title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idx="14"/>
          </p:nvPr>
        </p:nvSpPr>
        <p:spPr>
          <a:xfrm>
            <a:off x="4668839" y="1353806"/>
            <a:ext cx="4011613" cy="4545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28" name="Text Placehold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16" name="Date Placeholder 3"/>
          <p:cNvSpPr txBox="1">
            <a:spLocks/>
          </p:cNvSpPr>
          <p:nvPr/>
        </p:nvSpPr>
        <p:spPr>
          <a:xfrm>
            <a:off x="1033580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8" name="Date Placeholder 3"/>
          <p:cNvSpPr txBox="1">
            <a:spLocks/>
          </p:cNvSpPr>
          <p:nvPr userDrawn="1"/>
        </p:nvSpPr>
        <p:spPr>
          <a:xfrm>
            <a:off x="1033580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25" name="Group 24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1" name="Rectangle 30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3" name="Rectangle 32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4" name="Rectangle 33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5" name="Rectangle 34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402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and Numbered List Slide</a:t>
            </a:r>
            <a:endParaRPr lang="en-US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0" name="Rectangle 29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1" name="Rectangle 30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3" name="Rectangle 32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4" name="Rectangle 33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8" name="Content Placeholder 7"/>
          <p:cNvSpPr>
            <a:spLocks noGrp="1"/>
          </p:cNvSpPr>
          <p:nvPr>
            <p:ph sz="quarter" idx="15"/>
          </p:nvPr>
        </p:nvSpPr>
        <p:spPr>
          <a:xfrm>
            <a:off x="454026" y="1371600"/>
            <a:ext cx="6871335" cy="4544568"/>
          </a:xfrm>
        </p:spPr>
        <p:txBody>
          <a:bodyPr/>
          <a:lstStyle>
            <a:lvl1pPr marL="339725" indent="-333375">
              <a:spcBef>
                <a:spcPts val="900"/>
              </a:spcBef>
              <a:spcAft>
                <a:spcPts val="0"/>
              </a:spcAft>
              <a:buClrTx/>
              <a:buFont typeface="+mj-lt"/>
              <a:buAutoNum type="arabicPeriod"/>
              <a:defRPr sz="1800" b="1">
                <a:solidFill>
                  <a:schemeClr val="tx1"/>
                </a:solidFill>
              </a:defRPr>
            </a:lvl1pPr>
            <a:lvl2pPr marL="566738" indent="-220663">
              <a:spcBef>
                <a:spcPts val="0"/>
              </a:spcBef>
              <a:spcAft>
                <a:spcPts val="0"/>
              </a:spcAft>
              <a:defRPr sz="1600"/>
            </a:lvl2pPr>
            <a:lvl3pPr marL="746125" indent="-112713" defTabSz="628650">
              <a:buClr>
                <a:schemeClr val="accent3"/>
              </a:buClr>
              <a:defRPr/>
            </a:lvl3pPr>
            <a:lvl4pPr marL="917575" indent="-114300">
              <a:defRPr/>
            </a:lvl4pPr>
            <a:lvl5pPr marL="1087438" indent="-114300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853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p and Bottom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5"/>
          </p:nvPr>
        </p:nvSpPr>
        <p:spPr>
          <a:xfrm>
            <a:off x="457199" y="3680818"/>
            <a:ext cx="8229600" cy="21762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with Top and Bottom Content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71600"/>
            <a:ext cx="8229600" cy="21762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5317F-AA09-0F4F-822A-31AF721A47D4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33580" y="6155331"/>
            <a:ext cx="3780912" cy="365125"/>
          </a:xfrm>
        </p:spPr>
        <p:txBody>
          <a:bodyPr/>
          <a:lstStyle/>
          <a:p>
            <a:r>
              <a:rPr lang="en-US" smtClean="0"/>
              <a:t>Presentation Title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2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23" name="Date Placeholder 3"/>
          <p:cNvSpPr txBox="1">
            <a:spLocks/>
          </p:cNvSpPr>
          <p:nvPr/>
        </p:nvSpPr>
        <p:spPr>
          <a:xfrm>
            <a:off x="1033580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1033580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28" name="Group 27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29" name="Rectangle 28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3" name="Rectangle 32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4" name="Rectangle 33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5" name="Rectangle 34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516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etitive Assess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5"/>
          </p:nvPr>
        </p:nvSpPr>
        <p:spPr>
          <a:xfrm>
            <a:off x="1866900" y="3687103"/>
            <a:ext cx="4008438" cy="2176272"/>
          </a:xfrm>
          <a:ln>
            <a:solidFill>
              <a:schemeClr val="bg1">
                <a:lumMod val="50000"/>
              </a:schemeClr>
            </a:solidFill>
          </a:ln>
        </p:spPr>
        <p:txBody>
          <a:bodyPr lIns="91440" tIns="91440" rIns="91440" bIns="91440">
            <a:normAutofit/>
          </a:bodyPr>
          <a:lstStyle>
            <a:lvl1pPr>
              <a:defRPr sz="1400" b="0">
                <a:solidFill>
                  <a:srgbClr val="000000"/>
                </a:solidFill>
              </a:defRPr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Competitive Assessment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6900" y="1371600"/>
            <a:ext cx="4008438" cy="2176272"/>
          </a:xfrm>
          <a:ln>
            <a:solidFill>
              <a:schemeClr val="bg1">
                <a:lumMod val="50000"/>
              </a:schemeClr>
            </a:solidFill>
          </a:ln>
        </p:spPr>
        <p:txBody>
          <a:bodyPr lIns="91440" tIns="91440" rIns="91440" bIns="91440">
            <a:normAutofit/>
          </a:bodyPr>
          <a:lstStyle>
            <a:lvl1pPr>
              <a:defRPr sz="1400" b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5317F-AA09-0F4F-822A-31AF721A47D4}" type="datetime1">
              <a:rPr lang="en-US" smtClean="0"/>
              <a:pPr/>
              <a:t>5/22/2017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5379B-6F0A-3548-AC69-0D2DB4657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"/>
            <a:ext cx="6868160" cy="363408"/>
          </a:xfrm>
        </p:spPr>
        <p:txBody>
          <a:bodyPr anchor="b">
            <a:normAutofit/>
          </a:bodyPr>
          <a:lstStyle>
            <a:lvl1pPr marL="0" indent="0">
              <a:buNone/>
              <a:defRPr sz="1200" b="0" cap="all">
                <a:solidFill>
                  <a:srgbClr val="768591"/>
                </a:solidFill>
              </a:defRPr>
            </a:lvl1pPr>
          </a:lstStyle>
          <a:p>
            <a:pPr lvl="0"/>
            <a:r>
              <a:rPr lang="en-US" dirty="0" smtClean="0"/>
              <a:t>FRAMING TEXT AREA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6"/>
          </p:nvPr>
        </p:nvSpPr>
        <p:spPr>
          <a:xfrm>
            <a:off x="6069014" y="1371601"/>
            <a:ext cx="2615871" cy="4484779"/>
          </a:xfrm>
          <a:solidFill>
            <a:schemeClr val="bg2"/>
          </a:solidFill>
        </p:spPr>
        <p:txBody>
          <a:bodyPr lIns="91440" tIns="91440" rIns="91440" bIns="91440">
            <a:normAutofit/>
          </a:bodyPr>
          <a:lstStyle>
            <a:lvl1pPr>
              <a:defRPr sz="1400" b="0"/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7"/>
          </p:nvPr>
        </p:nvSpPr>
        <p:spPr>
          <a:xfrm>
            <a:off x="454025" y="1371601"/>
            <a:ext cx="1209675" cy="1246731"/>
          </a:xfrm>
        </p:spPr>
        <p:txBody>
          <a:bodyPr>
            <a:normAutofit/>
          </a:bodyPr>
          <a:lstStyle>
            <a:lvl1pPr marL="169863" marR="0" indent="-169863" algn="l" defTabSz="457200" rtl="0" eaLnBrk="1" fontAlgn="auto" latinLnBrk="0" hangingPunct="1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Wingdings" charset="2"/>
              <a:buChar char="§"/>
              <a:tabLst/>
              <a:defRPr sz="9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9" name="Picture Placeholder 17"/>
          <p:cNvSpPr>
            <a:spLocks noGrp="1"/>
          </p:cNvSpPr>
          <p:nvPr>
            <p:ph type="pic" sz="quarter" idx="18"/>
          </p:nvPr>
        </p:nvSpPr>
        <p:spPr>
          <a:xfrm>
            <a:off x="454025" y="3687104"/>
            <a:ext cx="1209675" cy="1246731"/>
          </a:xfrm>
        </p:spPr>
        <p:txBody>
          <a:bodyPr>
            <a:normAutofit/>
          </a:bodyPr>
          <a:lstStyle>
            <a:lvl1pPr>
              <a:defRPr sz="9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1" y="5914934"/>
            <a:ext cx="8229599" cy="208054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2pPr>
            <a:lvl3pPr marL="338137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3pPr>
            <a:lvl4pPr marL="51435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4pPr>
            <a:lvl5pPr marL="630238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00" b="0">
                <a:solidFill>
                  <a:srgbClr val="768591"/>
                </a:solidFill>
              </a:defRPr>
            </a:lvl5pPr>
          </a:lstStyle>
          <a:p>
            <a:pPr lvl="0"/>
            <a:r>
              <a:rPr lang="en-US" dirty="0" smtClean="0"/>
              <a:t>Click to add Source or Footnote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 smtClean="0"/>
              <a:t>Presentation Title </a:t>
            </a:r>
            <a:endParaRPr lang="en-US" dirty="0"/>
          </a:p>
        </p:txBody>
      </p:sp>
      <p:sp>
        <p:nvSpPr>
          <p:cNvPr id="21" name="Date Placeholder 3"/>
          <p:cNvSpPr txBox="1">
            <a:spLocks/>
          </p:cNvSpPr>
          <p:nvPr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sp>
        <p:nvSpPr>
          <p:cNvPr id="29" name="Date Placeholder 3"/>
          <p:cNvSpPr txBox="1">
            <a:spLocks/>
          </p:cNvSpPr>
          <p:nvPr userDrawn="1"/>
        </p:nvSpPr>
        <p:spPr>
          <a:xfrm>
            <a:off x="1033582" y="6516293"/>
            <a:ext cx="3260628" cy="182563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" dirty="0" smtClean="0">
                <a:solidFill>
                  <a:srgbClr val="768591"/>
                </a:solidFill>
              </a:rPr>
              <a:t>ICF proprietary and confidential. Do not copy, distribute, or disclose.</a:t>
            </a:r>
            <a:endParaRPr lang="en-US" sz="800" dirty="0">
              <a:solidFill>
                <a:srgbClr val="768591"/>
              </a:solidFill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8608254" y="-1277"/>
            <a:ext cx="534646" cy="603504"/>
            <a:chOff x="11477672" y="-1277"/>
            <a:chExt cx="712861" cy="603504"/>
          </a:xfrm>
        </p:grpSpPr>
        <p:sp>
          <p:nvSpPr>
            <p:cNvPr id="32" name="Rectangle 31"/>
            <p:cNvSpPr/>
            <p:nvPr userDrawn="1"/>
          </p:nvSpPr>
          <p:spPr>
            <a:xfrm>
              <a:off x="11477678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5" name="Rectangle 34"/>
            <p:cNvSpPr>
              <a:spLocks/>
            </p:cNvSpPr>
            <p:nvPr userDrawn="1"/>
          </p:nvSpPr>
          <p:spPr>
            <a:xfrm>
              <a:off x="11579846" y="401059"/>
              <a:ext cx="205422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6" name="Rectangle 35"/>
            <p:cNvSpPr>
              <a:spLocks/>
            </p:cNvSpPr>
            <p:nvPr userDrawn="1"/>
          </p:nvSpPr>
          <p:spPr>
            <a:xfrm>
              <a:off x="11785268" y="-1277"/>
              <a:ext cx="405265" cy="4023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srgbClr val="D8E0E3"/>
                </a:solidFill>
              </a:endParaRPr>
            </a:p>
          </p:txBody>
        </p:sp>
        <p:sp>
          <p:nvSpPr>
            <p:cNvPr id="37" name="Rectangle 36"/>
            <p:cNvSpPr/>
            <p:nvPr userDrawn="1"/>
          </p:nvSpPr>
          <p:spPr>
            <a:xfrm>
              <a:off x="11477672" y="302893"/>
              <a:ext cx="102168" cy="100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8" name="Rectangle 37"/>
            <p:cNvSpPr>
              <a:spLocks/>
            </p:cNvSpPr>
            <p:nvPr userDrawn="1"/>
          </p:nvSpPr>
          <p:spPr>
            <a:xfrm>
              <a:off x="11579840" y="401059"/>
              <a:ext cx="205421" cy="2011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0" y="6213758"/>
            <a:ext cx="429581" cy="46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57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424180"/>
            <a:ext cx="6859989" cy="713741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6859988" cy="476123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76160" y="6337892"/>
            <a:ext cx="954127" cy="365124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lvl1pPr algn="r">
              <a:defRPr sz="1000">
                <a:solidFill>
                  <a:srgbClr val="768591"/>
                </a:solidFill>
              </a:defRPr>
            </a:lvl1pPr>
          </a:lstStyle>
          <a:p>
            <a:pPr defTabSz="457200"/>
            <a:fld id="{B9244142-0151-C24F-B90E-AE4221D17755}" type="datetime1">
              <a:rPr lang="en-US" smtClean="0"/>
              <a:pPr defTabSz="457200"/>
              <a:t>5/22/2017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3580" y="6155331"/>
            <a:ext cx="3780912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lvl1pPr algn="l">
              <a:defRPr sz="1000">
                <a:solidFill>
                  <a:srgbClr val="768591"/>
                </a:solidFill>
              </a:defRPr>
            </a:lvl1pPr>
          </a:lstStyle>
          <a:p>
            <a:pPr defTabSz="457200"/>
            <a:r>
              <a:rPr lang="en-US" smtClean="0"/>
              <a:t>Presentation Title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30288" y="6337894"/>
            <a:ext cx="356512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/>
          <a:lstStyle>
            <a:lvl1pPr algn="r">
              <a:defRPr sz="1000">
                <a:solidFill>
                  <a:srgbClr val="768591"/>
                </a:solidFill>
              </a:defRPr>
            </a:lvl1pPr>
          </a:lstStyle>
          <a:p>
            <a:pPr defTabSz="457200"/>
            <a:fld id="{1DB5379B-6F0A-3548-AC69-0D2DB46577D4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703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</p:sldLayoutIdLst>
  <p:hf hdr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69863" indent="-169863" algn="l" defTabSz="457200" rtl="0" eaLnBrk="1" latinLnBrk="0" hangingPunct="1">
        <a:lnSpc>
          <a:spcPct val="110000"/>
        </a:lnSpc>
        <a:spcBef>
          <a:spcPts val="300"/>
        </a:spcBef>
        <a:spcAft>
          <a:spcPts val="300"/>
        </a:spcAft>
        <a:buClr>
          <a:schemeClr val="tx2"/>
        </a:buClr>
        <a:buFont typeface="Wingdings" charset="2"/>
        <a:buChar char="§"/>
        <a:defRPr sz="1800" b="1" kern="1200">
          <a:solidFill>
            <a:srgbClr val="000000"/>
          </a:solidFill>
          <a:latin typeface="+mn-lt"/>
          <a:ea typeface="+mn-ea"/>
          <a:cs typeface="+mn-cs"/>
        </a:defRPr>
      </a:lvl1pPr>
      <a:lvl2pPr marL="342900" indent="-173038" algn="l" defTabSz="457200" rtl="0" eaLnBrk="1" latinLnBrk="0" hangingPunct="1">
        <a:lnSpc>
          <a:spcPct val="110000"/>
        </a:lnSpc>
        <a:spcBef>
          <a:spcPts val="100"/>
        </a:spcBef>
        <a:spcAft>
          <a:spcPts val="100"/>
        </a:spcAft>
        <a:buClr>
          <a:schemeClr val="tx2"/>
        </a:buClr>
        <a:buFont typeface="Wingdings" charset="2"/>
        <a:buChar char="§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indent="-115888" algn="l" defTabSz="460375" rtl="0" eaLnBrk="1" latinLnBrk="0" hangingPunct="1">
        <a:lnSpc>
          <a:spcPct val="110000"/>
        </a:lnSpc>
        <a:spcBef>
          <a:spcPts val="100"/>
        </a:spcBef>
        <a:spcAft>
          <a:spcPts val="100"/>
        </a:spcAft>
        <a:buClr>
          <a:schemeClr val="accent2"/>
        </a:buClr>
        <a:buFont typeface="Lucida Grande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682625" indent="-107950" algn="l" defTabSz="457200" rtl="0" eaLnBrk="1" latinLnBrk="0" hangingPunct="1">
        <a:lnSpc>
          <a:spcPct val="110000"/>
        </a:lnSpc>
        <a:spcBef>
          <a:spcPts val="100"/>
        </a:spcBef>
        <a:spcAft>
          <a:spcPts val="100"/>
        </a:spcAft>
        <a:buFont typeface="Arial"/>
        <a:buChar char="•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58838" indent="-114300" algn="l" defTabSz="457200" rtl="0" eaLnBrk="1" latinLnBrk="0" hangingPunct="1">
        <a:lnSpc>
          <a:spcPct val="110000"/>
        </a:lnSpc>
        <a:spcBef>
          <a:spcPts val="100"/>
        </a:spcBef>
        <a:spcAft>
          <a:spcPts val="100"/>
        </a:spcAft>
        <a:buFont typeface="Arial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cedefop.europa.eu/en/publications-and-resources/toolkits/vet-toolkit-upskilling-pathways/intervene" TargetMode="External"/><Relationship Id="rId4" Type="http://schemas.openxmlformats.org/officeDocument/2006/relationships/hyperlink" Target="http://www.cedefop.europa.eu/en/publications-and-resources/toolkits/vet-toolkit-upskilling-pathways/identify/monitoring-early-leaver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720000"/>
            <a:ext cx="8640960" cy="1013691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GB" sz="4400" b="1" dirty="0" smtClean="0">
                <a:solidFill>
                  <a:srgbClr val="2C2661"/>
                </a:solidFill>
              </a:rPr>
              <a:t>Working Group 2</a:t>
            </a:r>
            <a:br>
              <a:rPr lang="en-GB" sz="4400" b="1" dirty="0" smtClean="0">
                <a:solidFill>
                  <a:srgbClr val="2C2661"/>
                </a:solidFill>
              </a:rPr>
            </a:br>
            <a:r>
              <a:rPr lang="en-GB" dirty="0" smtClean="0">
                <a:solidFill>
                  <a:srgbClr val="C00000"/>
                </a:solidFill>
              </a:rPr>
              <a:t>Identifying and supporting early leavers</a:t>
            </a:r>
            <a:endParaRPr lang="en-GB" b="1" dirty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61"/>
          <a:stretch/>
        </p:blipFill>
        <p:spPr bwMode="auto">
          <a:xfrm>
            <a:off x="7558947" y="0"/>
            <a:ext cx="1585053" cy="7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5327576" y="3356992"/>
            <a:ext cx="3204864" cy="2952328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 algn="ctr" defTabSz="457200" rtl="0" eaLnBrk="1" latinLnBrk="0" hangingPunct="1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Wingdings" charset="2"/>
              <a:buNone/>
              <a:defRPr sz="18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Clr>
                <a:schemeClr val="tx2"/>
              </a:buClr>
              <a:buFont typeface="Wingdings" charset="2"/>
              <a:buNone/>
              <a:tabLst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60375" rtl="0" eaLnBrk="1" latinLnBrk="0" hangingPunct="1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Clr>
                <a:schemeClr val="accent2"/>
              </a:buClr>
              <a:buFont typeface="Lucida Grande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Font typeface="Arial"/>
              <a:buNone/>
              <a:tabLst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Font typeface="Arial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 smtClean="0">
                <a:solidFill>
                  <a:srgbClr val="C00000"/>
                </a:solidFill>
              </a:rPr>
              <a:t>Key Messages</a:t>
            </a:r>
          </a:p>
          <a:p>
            <a:r>
              <a:rPr lang="en-GB" sz="2200" b="0" dirty="0" smtClean="0">
                <a:solidFill>
                  <a:schemeClr val="tx1"/>
                </a:solidFill>
              </a:rPr>
              <a:t>16 </a:t>
            </a:r>
            <a:r>
              <a:rPr lang="en-GB" sz="2200" b="0" dirty="0" smtClean="0">
                <a:solidFill>
                  <a:schemeClr val="tx1"/>
                </a:solidFill>
              </a:rPr>
              <a:t>May 2017</a:t>
            </a:r>
            <a:endParaRPr lang="en-GB" sz="2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55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330288" y="6337894"/>
            <a:ext cx="356512" cy="365125"/>
          </a:xfrm>
        </p:spPr>
        <p:txBody>
          <a:bodyPr/>
          <a:lstStyle/>
          <a:p>
            <a:fld id="{1DB5379B-6F0A-3548-AC69-0D2DB46577D4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103"/>
          <a:stretch/>
        </p:blipFill>
        <p:spPr>
          <a:xfrm>
            <a:off x="4" y="0"/>
            <a:ext cx="5734971" cy="936000"/>
          </a:xfrm>
          <a:prstGeom prst="rect">
            <a:avLst/>
          </a:prstGeom>
        </p:spPr>
      </p:pic>
      <p:pic>
        <p:nvPicPr>
          <p:cNvPr id="29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61"/>
          <a:stretch/>
        </p:blipFill>
        <p:spPr bwMode="auto">
          <a:xfrm>
            <a:off x="6084168" y="116712"/>
            <a:ext cx="1585053" cy="7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15616" y="1124745"/>
            <a:ext cx="6859989" cy="504056"/>
          </a:xfrm>
        </p:spPr>
        <p:txBody>
          <a:bodyPr/>
          <a:lstStyle/>
          <a:p>
            <a:r>
              <a:rPr lang="en-GB" dirty="0" smtClean="0">
                <a:solidFill>
                  <a:schemeClr val="accent1"/>
                </a:solidFill>
              </a:rPr>
              <a:t>Key messages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sz="quarter" idx="15"/>
          </p:nvPr>
        </p:nvSpPr>
        <p:spPr>
          <a:xfrm>
            <a:off x="1043608" y="1700808"/>
            <a:ext cx="7776864" cy="4545012"/>
          </a:xfrm>
        </p:spPr>
        <p:txBody>
          <a:bodyPr/>
          <a:lstStyle/>
          <a:p>
            <a:pPr marL="349250" indent="-342900">
              <a:buFont typeface="Arial" panose="020B0604020202020204" pitchFamily="34" charset="0"/>
              <a:buChar char="•"/>
            </a:pPr>
            <a:r>
              <a:rPr lang="en-GB" sz="2400" b="0" dirty="0" smtClean="0"/>
              <a:t>Clear and well structured</a:t>
            </a:r>
          </a:p>
          <a:p>
            <a:pPr marL="349250" indent="-342900">
              <a:buFont typeface="Arial" panose="020B0604020202020204" pitchFamily="34" charset="0"/>
              <a:buChar char="•"/>
            </a:pPr>
            <a:r>
              <a:rPr lang="en-GB" sz="2400" b="0" dirty="0" smtClean="0"/>
              <a:t>Rich </a:t>
            </a:r>
            <a:r>
              <a:rPr lang="en-GB" sz="2400" b="0" dirty="0" smtClean="0"/>
              <a:t>and useful</a:t>
            </a:r>
          </a:p>
          <a:p>
            <a:pPr lvl="1"/>
            <a:r>
              <a:rPr lang="en-GB" sz="1800" dirty="0" smtClean="0"/>
              <a:t>Quick wins/ Good practices</a:t>
            </a:r>
          </a:p>
          <a:p>
            <a:pPr lvl="1"/>
            <a:r>
              <a:rPr lang="en-GB" sz="1800" dirty="0" smtClean="0"/>
              <a:t>Connection to existing research-Study</a:t>
            </a:r>
          </a:p>
          <a:p>
            <a:pPr lvl="1"/>
            <a:r>
              <a:rPr lang="en-GB" sz="1800" dirty="0" smtClean="0"/>
              <a:t>Data</a:t>
            </a:r>
          </a:p>
          <a:p>
            <a:pPr marL="463550" indent="-457200">
              <a:buFont typeface="Arial" panose="020B0604020202020204" pitchFamily="34" charset="0"/>
              <a:buChar char="•"/>
            </a:pPr>
            <a:r>
              <a:rPr lang="en-GB" sz="2400" b="0" dirty="0" smtClean="0"/>
              <a:t>Language limitations</a:t>
            </a:r>
          </a:p>
          <a:p>
            <a:pPr marL="463550" indent="-457200">
              <a:buFont typeface="Arial" panose="020B0604020202020204" pitchFamily="34" charset="0"/>
              <a:buChar char="•"/>
            </a:pPr>
            <a:endParaRPr lang="en-GB" sz="2400" b="0" dirty="0" smtClean="0"/>
          </a:p>
          <a:p>
            <a:pPr marL="292100" indent="-285750">
              <a:buFont typeface="Wingdings" panose="05000000000000000000" pitchFamily="2" charset="2"/>
              <a:buChar char="Ø"/>
            </a:pPr>
            <a:r>
              <a:rPr lang="en-GB" sz="1600" dirty="0" smtClean="0"/>
              <a:t>Related toolkit sections</a:t>
            </a:r>
          </a:p>
          <a:p>
            <a:pPr marL="6350" indent="0">
              <a:buNone/>
            </a:pPr>
            <a:r>
              <a:rPr lang="en-GB" sz="1600" b="0" dirty="0" smtClean="0">
                <a:hlinkClick r:id="rId4"/>
              </a:rPr>
              <a:t>http://www.cedefop.europa.eu/en/publications-and-resources/toolkits/vet-toolkit-upskilling-pathways/identify/monitoring-early-leavers</a:t>
            </a:r>
            <a:r>
              <a:rPr lang="en-GB" sz="1600" b="0" dirty="0" smtClean="0"/>
              <a:t> </a:t>
            </a:r>
          </a:p>
          <a:p>
            <a:pPr marL="6350" indent="0">
              <a:buNone/>
            </a:pPr>
            <a:r>
              <a:rPr lang="en-GB" sz="1600" b="0" dirty="0">
                <a:hlinkClick r:id="rId5"/>
              </a:rPr>
              <a:t>http://</a:t>
            </a:r>
            <a:r>
              <a:rPr lang="en-GB" sz="1600" b="0" dirty="0" smtClean="0">
                <a:hlinkClick r:id="rId5"/>
              </a:rPr>
              <a:t>www.cedefop.europa.eu/en/publications-and-resources/toolkits/vet-toolkit-upskilling-pathways/intervene</a:t>
            </a:r>
            <a:r>
              <a:rPr lang="en-GB" sz="1600" b="0" dirty="0" smtClean="0"/>
              <a:t> </a:t>
            </a:r>
            <a:endParaRPr lang="en-GB" sz="1600" b="0" dirty="0"/>
          </a:p>
        </p:txBody>
      </p:sp>
    </p:spTree>
    <p:extLst>
      <p:ext uri="{BB962C8B-B14F-4D97-AF65-F5344CB8AC3E}">
        <p14:creationId xmlns:p14="http://schemas.microsoft.com/office/powerpoint/2010/main" val="327679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625" y="1115910"/>
            <a:ext cx="2275831" cy="2905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330288" y="6337894"/>
            <a:ext cx="356512" cy="365125"/>
          </a:xfrm>
        </p:spPr>
        <p:txBody>
          <a:bodyPr/>
          <a:lstStyle/>
          <a:p>
            <a:fld id="{1DB5379B-6F0A-3548-AC69-0D2DB46577D4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103"/>
          <a:stretch/>
        </p:blipFill>
        <p:spPr>
          <a:xfrm>
            <a:off x="4" y="0"/>
            <a:ext cx="5734971" cy="936000"/>
          </a:xfrm>
          <a:prstGeom prst="rect">
            <a:avLst/>
          </a:prstGeom>
        </p:spPr>
      </p:pic>
      <p:pic>
        <p:nvPicPr>
          <p:cNvPr id="29" name="Picture 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61"/>
          <a:stretch/>
        </p:blipFill>
        <p:spPr bwMode="auto">
          <a:xfrm>
            <a:off x="6084168" y="116712"/>
            <a:ext cx="1585053" cy="7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15616" y="1124745"/>
            <a:ext cx="6859989" cy="360040"/>
          </a:xfrm>
        </p:spPr>
        <p:txBody>
          <a:bodyPr/>
          <a:lstStyle/>
          <a:p>
            <a:r>
              <a:rPr lang="en-GB" dirty="0" smtClean="0"/>
              <a:t>Exercise 1 - Monitoring</a:t>
            </a:r>
            <a:endParaRPr lang="en-GB" dirty="0"/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979533" y="3501008"/>
            <a:ext cx="6859989" cy="2520279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683568" y="1657162"/>
            <a:ext cx="7856805" cy="4248472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339725" indent="-333375" algn="l" defTabSz="457200" rtl="0" eaLnBrk="1" latinLnBrk="0" hangingPunct="1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Tx/>
              <a:buFont typeface="+mj-lt"/>
              <a:buAutoNum type="arabicPeriod"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738" indent="-220663" algn="l" defTabSz="4572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charset="2"/>
              <a:buChar char="§"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6125" indent="-112713" algn="l" defTabSz="628650" rtl="0" eaLnBrk="1" latinLnBrk="0" hangingPunct="1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Clr>
                <a:schemeClr val="accent3"/>
              </a:buClr>
              <a:buFont typeface="Lucida Grande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7575" indent="-114300" algn="l" defTabSz="457200" rtl="0" eaLnBrk="1" latinLnBrk="0" hangingPunct="1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Font typeface="Arial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7438" indent="-114300" algn="l" defTabSz="457200" rtl="0" eaLnBrk="1" latinLnBrk="0" hangingPunct="1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Font typeface="Arial"/>
              <a:buChar char="»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50" lvl="0" indent="0">
              <a:buNone/>
            </a:pPr>
            <a:endParaRPr lang="en-GB" sz="1600" dirty="0" smtClean="0"/>
          </a:p>
          <a:p>
            <a:pPr marL="349250" lvl="0" indent="-342900">
              <a:buFont typeface="Arial" panose="020B0604020202020204" pitchFamily="34" charset="0"/>
              <a:buChar char="•"/>
            </a:pPr>
            <a:r>
              <a:rPr lang="en-GB" sz="2400" b="0" dirty="0" smtClean="0"/>
              <a:t>Contextualisation</a:t>
            </a:r>
            <a:endParaRPr lang="en-GB" sz="2400" b="0" dirty="0"/>
          </a:p>
          <a:p>
            <a:pPr marL="349250" lvl="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Coordination </a:t>
            </a:r>
            <a:endParaRPr lang="en-GB" sz="2400" b="0" dirty="0" smtClean="0"/>
          </a:p>
          <a:p>
            <a:pPr marL="349250" lvl="0" indent="-342900">
              <a:buFont typeface="Arial" panose="020B0604020202020204" pitchFamily="34" charset="0"/>
              <a:buChar char="•"/>
            </a:pPr>
            <a:r>
              <a:rPr lang="en-GB" sz="2400" b="0" dirty="0" smtClean="0"/>
              <a:t>Resources </a:t>
            </a:r>
            <a:r>
              <a:rPr lang="en-GB" sz="2400" b="0" dirty="0"/>
              <a:t>and responsibilities </a:t>
            </a:r>
            <a:endParaRPr lang="en-GB" sz="2400" b="0" dirty="0" smtClean="0"/>
          </a:p>
          <a:p>
            <a:pPr marL="349250" lvl="0" indent="-342900">
              <a:buFont typeface="Arial" panose="020B0604020202020204" pitchFamily="34" charset="0"/>
              <a:buChar char="•"/>
            </a:pPr>
            <a:r>
              <a:rPr lang="en-GB" sz="2400" b="0" dirty="0" smtClean="0"/>
              <a:t>Purpose</a:t>
            </a:r>
            <a:endParaRPr lang="en-GB" sz="2400" b="0" dirty="0"/>
          </a:p>
          <a:p>
            <a:pPr marL="349250" lvl="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Data protection issues  </a:t>
            </a:r>
            <a:endParaRPr lang="en-GB" sz="2400" b="0" dirty="0" smtClean="0"/>
          </a:p>
          <a:p>
            <a:pPr marL="6350" lvl="0" indent="0">
              <a:buNone/>
            </a:pPr>
            <a:r>
              <a:rPr lang="en-GB" b="0" dirty="0"/>
              <a:t>	 </a:t>
            </a:r>
            <a:r>
              <a:rPr lang="en-GB" b="0" dirty="0" smtClean="0"/>
              <a:t> Harmonization </a:t>
            </a:r>
            <a:r>
              <a:rPr lang="en-GB" b="0" dirty="0"/>
              <a:t>of data collection tools at EU level (?)</a:t>
            </a:r>
          </a:p>
          <a:p>
            <a:pPr marL="349250" lvl="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Incentives: clear incentives for </a:t>
            </a:r>
            <a:r>
              <a:rPr lang="en-GB" sz="2400" b="0" dirty="0" smtClean="0"/>
              <a:t>monitoring</a:t>
            </a:r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51656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4486" y="1124745"/>
            <a:ext cx="1800200" cy="2287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330288" y="6337894"/>
            <a:ext cx="356512" cy="365125"/>
          </a:xfrm>
        </p:spPr>
        <p:txBody>
          <a:bodyPr/>
          <a:lstStyle/>
          <a:p>
            <a:fld id="{1DB5379B-6F0A-3548-AC69-0D2DB46577D4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103"/>
          <a:stretch/>
        </p:blipFill>
        <p:spPr>
          <a:xfrm>
            <a:off x="4" y="0"/>
            <a:ext cx="5734971" cy="936000"/>
          </a:xfrm>
          <a:prstGeom prst="rect">
            <a:avLst/>
          </a:prstGeom>
        </p:spPr>
      </p:pic>
      <p:pic>
        <p:nvPicPr>
          <p:cNvPr id="29" name="Picture 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61"/>
          <a:stretch/>
        </p:blipFill>
        <p:spPr bwMode="auto">
          <a:xfrm>
            <a:off x="6084168" y="116712"/>
            <a:ext cx="1585053" cy="7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itle 3"/>
          <p:cNvSpPr txBox="1">
            <a:spLocks/>
          </p:cNvSpPr>
          <p:nvPr/>
        </p:nvSpPr>
        <p:spPr>
          <a:xfrm>
            <a:off x="979533" y="1124745"/>
            <a:ext cx="6859989" cy="504056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Exercise 2 – Intervention</a:t>
            </a:r>
            <a:endParaRPr lang="en-GB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611560" y="1628801"/>
            <a:ext cx="7227962" cy="482453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339725" indent="-333375" algn="l" defTabSz="457200" rtl="0" eaLnBrk="1" latinLnBrk="0" hangingPunct="1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Tx/>
              <a:buFont typeface="+mj-lt"/>
              <a:buAutoNum type="arabicPeriod"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738" indent="-220663" algn="l" defTabSz="4572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charset="2"/>
              <a:buChar char="§"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6125" indent="-112713" algn="l" defTabSz="628650" rtl="0" eaLnBrk="1" latinLnBrk="0" hangingPunct="1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Clr>
                <a:schemeClr val="accent3"/>
              </a:buClr>
              <a:buFont typeface="Lucida Grande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7575" indent="-114300" algn="l" defTabSz="457200" rtl="0" eaLnBrk="1" latinLnBrk="0" hangingPunct="1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Font typeface="Arial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7438" indent="-114300" algn="l" defTabSz="457200" rtl="0" eaLnBrk="1" latinLnBrk="0" hangingPunct="1">
              <a:lnSpc>
                <a:spcPct val="110000"/>
              </a:lnSpc>
              <a:spcBef>
                <a:spcPts val="100"/>
              </a:spcBef>
              <a:spcAft>
                <a:spcPts val="100"/>
              </a:spcAft>
              <a:buFont typeface="Arial"/>
              <a:buChar char="»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2100" indent="-285750">
              <a:buFont typeface="Arial" panose="020B0604020202020204" pitchFamily="34" charset="0"/>
              <a:buChar char="•"/>
            </a:pPr>
            <a:r>
              <a:rPr lang="en-GB" sz="2400" b="0" dirty="0" smtClean="0"/>
              <a:t>Contextualisation and flexibility</a:t>
            </a:r>
          </a:p>
          <a:p>
            <a:pPr marL="292100" indent="-285750">
              <a:buFont typeface="Arial" panose="020B0604020202020204" pitchFamily="34" charset="0"/>
              <a:buChar char="•"/>
            </a:pPr>
            <a:r>
              <a:rPr lang="en-GB" sz="2400" b="0" dirty="0"/>
              <a:t>Less normative approach </a:t>
            </a:r>
            <a:r>
              <a:rPr lang="en-GB" sz="2400" b="0" dirty="0" smtClean="0"/>
              <a:t>- empowerment</a:t>
            </a:r>
            <a:endParaRPr lang="en-GB" sz="2400" b="0" dirty="0"/>
          </a:p>
          <a:p>
            <a:pPr marL="292100" indent="-285750">
              <a:buFont typeface="Arial" panose="020B0604020202020204" pitchFamily="34" charset="0"/>
              <a:buChar char="•"/>
            </a:pPr>
            <a:r>
              <a:rPr lang="en-GB" sz="2400" b="0" dirty="0" smtClean="0"/>
              <a:t>Institutional and structural factors behind </a:t>
            </a:r>
            <a:r>
              <a:rPr lang="en-GB" sz="2400" b="0" dirty="0" smtClean="0"/>
              <a:t>early leaving</a:t>
            </a:r>
            <a:r>
              <a:rPr lang="en-GB" sz="2400" b="0" dirty="0" smtClean="0"/>
              <a:t> </a:t>
            </a:r>
            <a:r>
              <a:rPr lang="en-GB" sz="2400" b="0" dirty="0" smtClean="0"/>
              <a:t>are not always visible </a:t>
            </a:r>
          </a:p>
          <a:p>
            <a:pPr marL="292100" indent="-285750">
              <a:buFont typeface="Arial" panose="020B0604020202020204" pitchFamily="34" charset="0"/>
              <a:buChar char="•"/>
            </a:pPr>
            <a:r>
              <a:rPr lang="en-GB" sz="2400" b="0" dirty="0" smtClean="0"/>
              <a:t>Coordination</a:t>
            </a:r>
          </a:p>
          <a:p>
            <a:pPr marL="292100" indent="-285750">
              <a:buFont typeface="Arial" panose="020B0604020202020204" pitchFamily="34" charset="0"/>
              <a:buChar char="•"/>
            </a:pPr>
            <a:r>
              <a:rPr lang="en-GB" sz="2400" b="0" dirty="0" smtClean="0"/>
              <a:t>Resources and responsibilities</a:t>
            </a:r>
          </a:p>
          <a:p>
            <a:pPr marL="292100" indent="-285750">
              <a:buFont typeface="Arial" panose="020B0604020202020204" pitchFamily="34" charset="0"/>
              <a:buChar char="•"/>
            </a:pPr>
            <a:r>
              <a:rPr lang="en-GB" sz="2400" b="0" dirty="0" smtClean="0"/>
              <a:t>Incentives: social support measures, recognition of prior learning, validation</a:t>
            </a:r>
          </a:p>
          <a:p>
            <a:pPr marL="292100" indent="-285750">
              <a:buFont typeface="Arial" panose="020B0604020202020204" pitchFamily="34" charset="0"/>
              <a:buChar char="•"/>
            </a:pPr>
            <a:r>
              <a:rPr lang="en-GB" sz="2400" b="0" dirty="0" smtClean="0"/>
              <a:t>Links and synergies among the different profiles and interventions should be more visible</a:t>
            </a:r>
          </a:p>
          <a:p>
            <a:pPr marL="292100" indent="-285750">
              <a:buFont typeface="Arial" panose="020B0604020202020204" pitchFamily="34" charset="0"/>
              <a:buChar char="•"/>
            </a:pPr>
            <a:endParaRPr lang="en-GB" sz="2400" b="0" dirty="0" smtClean="0"/>
          </a:p>
          <a:p>
            <a:pPr marL="292100" indent="-285750">
              <a:buFont typeface="Arial" panose="020B0604020202020204" pitchFamily="34" charset="0"/>
              <a:buChar char="•"/>
            </a:pPr>
            <a:endParaRPr lang="en-GB" sz="2400" b="0" dirty="0" smtClean="0"/>
          </a:p>
          <a:p>
            <a:pPr marL="292100" indent="-285750">
              <a:buFont typeface="Arial" panose="020B0604020202020204" pitchFamily="34" charset="0"/>
              <a:buChar char="•"/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98826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F_Wide_Blue_2016">
  <a:themeElements>
    <a:clrScheme name="ICF-2016-06-17 1">
      <a:dk1>
        <a:sysClr val="windowText" lastClr="000000"/>
      </a:dk1>
      <a:lt1>
        <a:sysClr val="window" lastClr="FFFFFF"/>
      </a:lt1>
      <a:dk2>
        <a:srgbClr val="00538B"/>
      </a:dk2>
      <a:lt2>
        <a:srgbClr val="D8E0E3"/>
      </a:lt2>
      <a:accent1>
        <a:srgbClr val="00538B"/>
      </a:accent1>
      <a:accent2>
        <a:srgbClr val="00A2E0"/>
      </a:accent2>
      <a:accent3>
        <a:srgbClr val="00AFAA"/>
      </a:accent3>
      <a:accent4>
        <a:srgbClr val="69C14C"/>
      </a:accent4>
      <a:accent5>
        <a:srgbClr val="F29934"/>
      </a:accent5>
      <a:accent6>
        <a:srgbClr val="E1085A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 cmpd="sng">
          <a:solidFill>
            <a:schemeClr val="accent1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/>
      <a:bodyPr wrap="square" lIns="0" tIns="0" rIns="0" bIns="0" rtlCol="0">
        <a:noAutofit/>
      </a:bodyPr>
      <a:lstStyle>
        <a:defPPr marL="0" indent="0">
          <a:spcBef>
            <a:spcPts val="1200"/>
          </a:spcBef>
          <a:spcAft>
            <a:spcPts val="0"/>
          </a:spcAft>
          <a:buNone/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Presentation Final Meeting" id="{84F9113F-B492-4DD3-AFFB-B20ED6F19CF4}" vid="{854104F3-C057-459F-A43A-AB5EA1D6926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</TotalTime>
  <Words>106</Words>
  <Application>Microsoft Office PowerPoint</Application>
  <PresentationFormat>On-screen Show 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ICF_Wide_Blue_2016</vt:lpstr>
      <vt:lpstr>Working Group 2 Identifying and supporting early leavers</vt:lpstr>
      <vt:lpstr>Key messages</vt:lpstr>
      <vt:lpstr>Exercise 1 - Monitoring</vt:lpstr>
      <vt:lpstr>PowerPoint Presentation</vt:lpstr>
    </vt:vector>
  </TitlesOfParts>
  <Company>kkostas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PSIFIDOU, Irene</dc:creator>
  <cp:lastModifiedBy>PSIFIDOU, Irene</cp:lastModifiedBy>
  <cp:revision>97</cp:revision>
  <dcterms:created xsi:type="dcterms:W3CDTF">2017-05-11T14:04:25Z</dcterms:created>
  <dcterms:modified xsi:type="dcterms:W3CDTF">2017-05-22T08:00:53Z</dcterms:modified>
</cp:coreProperties>
</file>