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852" y="836712"/>
            <a:ext cx="7702624" cy="10825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2780928"/>
            <a:ext cx="3672408" cy="12961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64904"/>
            <a:ext cx="4448046" cy="351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3398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57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33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412776"/>
            <a:ext cx="7992888" cy="79208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333" y="2276872"/>
            <a:ext cx="8075240" cy="388843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8128000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3478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8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05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78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01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388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52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C7185-B282-4A9E-8B7F-E79CBD1DF169}" type="datetimeFigureOut">
              <a:rPr lang="en-GB" smtClean="0"/>
              <a:t>15/05/2017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98508-02C2-48BF-820D-C014C76028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7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solidFill>
                  <a:srgbClr val="2C2661"/>
                </a:solidFill>
              </a:rPr>
              <a:t>Evaluation plans for policy makers </a:t>
            </a:r>
            <a:r>
              <a:rPr lang="en-US" b="1" dirty="0" smtClean="0">
                <a:solidFill>
                  <a:srgbClr val="2C2661"/>
                </a:solidFill>
              </a:rPr>
              <a:t>and </a:t>
            </a:r>
            <a:r>
              <a:rPr lang="en-US" b="1" dirty="0">
                <a:solidFill>
                  <a:srgbClr val="2C2661"/>
                </a:solidFill>
              </a:rPr>
              <a:t>VET providers </a:t>
            </a:r>
            <a:endParaRPr lang="en-GB" b="1" dirty="0">
              <a:solidFill>
                <a:srgbClr val="2C266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20072" y="4653136"/>
            <a:ext cx="3672408" cy="1296144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Patricia Vale (ICF)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638"/>
            <a:ext cx="4599608" cy="607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7" y="1196752"/>
            <a:ext cx="9118873" cy="509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7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638"/>
            <a:ext cx="4599608" cy="607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556792"/>
            <a:ext cx="8743950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" y="557212"/>
            <a:ext cx="8905875" cy="57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38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526" y="0"/>
            <a:ext cx="921305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82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638"/>
            <a:ext cx="4599608" cy="607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484784"/>
            <a:ext cx="8848725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87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638"/>
            <a:ext cx="4599608" cy="607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268760"/>
            <a:ext cx="8353425" cy="505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23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13</Words>
  <Application>Microsoft Office PowerPoint</Application>
  <PresentationFormat>On-screen Show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Evaluation plans for policy makers and VET providers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kkostas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PSIFIDOU, Irene</dc:creator>
  <cp:lastModifiedBy>PSIFIDOU, Irene</cp:lastModifiedBy>
  <cp:revision>11</cp:revision>
  <dcterms:created xsi:type="dcterms:W3CDTF">2017-05-11T14:04:25Z</dcterms:created>
  <dcterms:modified xsi:type="dcterms:W3CDTF">2017-05-15T06:59:43Z</dcterms:modified>
</cp:coreProperties>
</file>