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2"/>
  </p:notesMasterIdLst>
  <p:handoutMasterIdLst>
    <p:handoutMasterId r:id="rId23"/>
  </p:handoutMasterIdLst>
  <p:sldIdLst>
    <p:sldId id="287" r:id="rId2"/>
    <p:sldId id="290" r:id="rId3"/>
    <p:sldId id="289" r:id="rId4"/>
    <p:sldId id="291" r:id="rId5"/>
    <p:sldId id="292" r:id="rId6"/>
    <p:sldId id="293" r:id="rId7"/>
    <p:sldId id="285" r:id="rId8"/>
    <p:sldId id="275" r:id="rId9"/>
    <p:sldId id="272" r:id="rId10"/>
    <p:sldId id="277" r:id="rId11"/>
    <p:sldId id="276" r:id="rId12"/>
    <p:sldId id="271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522" y="-1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3168" y="-8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E59546-918A-470D-A945-23118E7E05F6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ACDB730-B5C8-4F80-AD23-55D7FB63B377}">
      <dgm:prSet phldrT="[Text]"/>
      <dgm:spPr>
        <a:solidFill>
          <a:srgbClr val="2C2661"/>
        </a:solidFill>
      </dgm:spPr>
      <dgm:t>
        <a:bodyPr/>
        <a:lstStyle/>
        <a:p>
          <a:r>
            <a:rPr lang="en-GB" dirty="0" smtClean="0"/>
            <a:t>Guidance on how to identify and monitor early leavers or those at risk of early leaving</a:t>
          </a:r>
          <a:endParaRPr lang="en-US" dirty="0"/>
        </a:p>
      </dgm:t>
    </dgm:pt>
    <dgm:pt modelId="{ABC716ED-38B8-4EB5-B875-CB7027589432}" type="parTrans" cxnId="{19E721B7-ECA8-4BC6-9B19-80D0CE997A6B}">
      <dgm:prSet/>
      <dgm:spPr/>
      <dgm:t>
        <a:bodyPr/>
        <a:lstStyle/>
        <a:p>
          <a:endParaRPr lang="en-US"/>
        </a:p>
      </dgm:t>
    </dgm:pt>
    <dgm:pt modelId="{BA409B04-4F06-40E7-92F0-73C32EDE40E1}" type="sibTrans" cxnId="{19E721B7-ECA8-4BC6-9B19-80D0CE997A6B}">
      <dgm:prSet/>
      <dgm:spPr/>
      <dgm:t>
        <a:bodyPr/>
        <a:lstStyle/>
        <a:p>
          <a:endParaRPr lang="en-US"/>
        </a:p>
      </dgm:t>
    </dgm:pt>
    <dgm:pt modelId="{F143520E-CC59-4854-BB51-EC4D29F1CBD0}">
      <dgm:prSet phldrT="[Text]"/>
      <dgm:spPr>
        <a:solidFill>
          <a:srgbClr val="2C2661"/>
        </a:solidFill>
      </dgm:spPr>
      <dgm:t>
        <a:bodyPr/>
        <a:lstStyle/>
        <a:p>
          <a:r>
            <a:rPr lang="en-GB" dirty="0" smtClean="0"/>
            <a:t>Guidance on how to intervene to (re)engage early leavers or those at risk of early leaving (successful approaches)</a:t>
          </a:r>
          <a:endParaRPr lang="en-US" dirty="0"/>
        </a:p>
      </dgm:t>
    </dgm:pt>
    <dgm:pt modelId="{A3BADE84-6DF1-484F-8815-2A53B9DE0856}" type="parTrans" cxnId="{91BAF1FA-E1EB-4985-BCBF-4E2CD65669B4}">
      <dgm:prSet/>
      <dgm:spPr/>
      <dgm:t>
        <a:bodyPr/>
        <a:lstStyle/>
        <a:p>
          <a:endParaRPr lang="en-US"/>
        </a:p>
      </dgm:t>
    </dgm:pt>
    <dgm:pt modelId="{F02E042C-160F-4B4B-96C6-7A8A7F7BFE1B}" type="sibTrans" cxnId="{91BAF1FA-E1EB-4985-BCBF-4E2CD65669B4}">
      <dgm:prSet/>
      <dgm:spPr/>
      <dgm:t>
        <a:bodyPr/>
        <a:lstStyle/>
        <a:p>
          <a:endParaRPr lang="en-US"/>
        </a:p>
      </dgm:t>
    </dgm:pt>
    <dgm:pt modelId="{F43AECE1-807A-46DB-A82F-24B6B1AE5E11}">
      <dgm:prSet phldrT="[Text]"/>
      <dgm:spPr>
        <a:solidFill>
          <a:srgbClr val="2C2661"/>
        </a:solidFill>
      </dgm:spPr>
      <dgm:t>
        <a:bodyPr/>
        <a:lstStyle/>
        <a:p>
          <a:r>
            <a:rPr lang="en-GB" dirty="0" smtClean="0"/>
            <a:t>Guidance on how to evaluate measures to address early leaving</a:t>
          </a:r>
          <a:endParaRPr lang="en-US" dirty="0"/>
        </a:p>
      </dgm:t>
    </dgm:pt>
    <dgm:pt modelId="{B80FED1E-C322-4B47-9AA9-D23E5EE79E64}" type="parTrans" cxnId="{6770A83E-3BA2-4204-A5E6-438994F0C70B}">
      <dgm:prSet/>
      <dgm:spPr/>
      <dgm:t>
        <a:bodyPr/>
        <a:lstStyle/>
        <a:p>
          <a:endParaRPr lang="en-US"/>
        </a:p>
      </dgm:t>
    </dgm:pt>
    <dgm:pt modelId="{0BAACC6B-BFA2-481F-BC84-1405999BFDF4}" type="sibTrans" cxnId="{6770A83E-3BA2-4204-A5E6-438994F0C70B}">
      <dgm:prSet/>
      <dgm:spPr/>
      <dgm:t>
        <a:bodyPr/>
        <a:lstStyle/>
        <a:p>
          <a:endParaRPr lang="en-US"/>
        </a:p>
      </dgm:t>
    </dgm:pt>
    <dgm:pt modelId="{F53F3BE0-7EEF-461F-851A-B9ADC23D0B9D}" type="pres">
      <dgm:prSet presAssocID="{9BE59546-918A-470D-A945-23118E7E05F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1F5AD146-2EC6-42D8-B084-C5F686AE15BA}" type="pres">
      <dgm:prSet presAssocID="{9BE59546-918A-470D-A945-23118E7E05F6}" presName="Name1" presStyleCnt="0"/>
      <dgm:spPr/>
    </dgm:pt>
    <dgm:pt modelId="{25ACBE6A-6E44-44C3-A9E2-C61A842054EC}" type="pres">
      <dgm:prSet presAssocID="{9BE59546-918A-470D-A945-23118E7E05F6}" presName="cycle" presStyleCnt="0"/>
      <dgm:spPr/>
    </dgm:pt>
    <dgm:pt modelId="{1387F429-CFEB-4BB3-82E7-A59D5E583981}" type="pres">
      <dgm:prSet presAssocID="{9BE59546-918A-470D-A945-23118E7E05F6}" presName="srcNode" presStyleLbl="node1" presStyleIdx="0" presStyleCnt="3"/>
      <dgm:spPr/>
    </dgm:pt>
    <dgm:pt modelId="{AB821834-409A-40D8-9024-6D380682D3DA}" type="pres">
      <dgm:prSet presAssocID="{9BE59546-918A-470D-A945-23118E7E05F6}" presName="conn" presStyleLbl="parChTrans1D2" presStyleIdx="0" presStyleCnt="1"/>
      <dgm:spPr/>
      <dgm:t>
        <a:bodyPr/>
        <a:lstStyle/>
        <a:p>
          <a:endParaRPr lang="en-US"/>
        </a:p>
      </dgm:t>
    </dgm:pt>
    <dgm:pt modelId="{B0B1ECA7-A792-433E-BB92-EC76D4B04195}" type="pres">
      <dgm:prSet presAssocID="{9BE59546-918A-470D-A945-23118E7E05F6}" presName="extraNode" presStyleLbl="node1" presStyleIdx="0" presStyleCnt="3"/>
      <dgm:spPr/>
    </dgm:pt>
    <dgm:pt modelId="{AA6C9417-5DBA-4AE2-81ED-9CD2F90E045C}" type="pres">
      <dgm:prSet presAssocID="{9BE59546-918A-470D-A945-23118E7E05F6}" presName="dstNode" presStyleLbl="node1" presStyleIdx="0" presStyleCnt="3"/>
      <dgm:spPr/>
    </dgm:pt>
    <dgm:pt modelId="{B59BA7BD-1DF2-4EA9-AE0A-F4794C0C3972}" type="pres">
      <dgm:prSet presAssocID="{EACDB730-B5C8-4F80-AD23-55D7FB63B377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752E7D-62B2-4D8A-836A-B6150018B8BF}" type="pres">
      <dgm:prSet presAssocID="{EACDB730-B5C8-4F80-AD23-55D7FB63B377}" presName="accent_1" presStyleCnt="0"/>
      <dgm:spPr/>
    </dgm:pt>
    <dgm:pt modelId="{864A41F5-65B9-4F3A-82EB-61B04F1AEB8D}" type="pres">
      <dgm:prSet presAssocID="{EACDB730-B5C8-4F80-AD23-55D7FB63B377}" presName="accentRepeatNode" presStyleLbl="solidFgAcc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rgbClr val="FF0000"/>
          </a:solidFill>
        </a:ln>
      </dgm:spPr>
      <dgm:t>
        <a:bodyPr/>
        <a:lstStyle/>
        <a:p>
          <a:endParaRPr lang="en-GB"/>
        </a:p>
      </dgm:t>
    </dgm:pt>
    <dgm:pt modelId="{E2B67795-BD02-4802-8AD7-B8D04A7AAEAA}" type="pres">
      <dgm:prSet presAssocID="{F143520E-CC59-4854-BB51-EC4D29F1CBD0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5ACC85-3B2A-4EF2-8397-968EE1DA2088}" type="pres">
      <dgm:prSet presAssocID="{F143520E-CC59-4854-BB51-EC4D29F1CBD0}" presName="accent_2" presStyleCnt="0"/>
      <dgm:spPr/>
    </dgm:pt>
    <dgm:pt modelId="{4767ECDB-97F8-49E5-987A-3977EE4C9CB9}" type="pres">
      <dgm:prSet presAssocID="{F143520E-CC59-4854-BB51-EC4D29F1CBD0}" presName="accentRepeatNode" presStyleLbl="solidFgAcc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solidFill>
            <a:srgbClr val="FF0000"/>
          </a:solidFill>
        </a:ln>
      </dgm:spPr>
      <dgm:t>
        <a:bodyPr/>
        <a:lstStyle/>
        <a:p>
          <a:endParaRPr lang="en-GB"/>
        </a:p>
      </dgm:t>
    </dgm:pt>
    <dgm:pt modelId="{13A3FE03-4475-458D-8BA1-ADDE48255AD6}" type="pres">
      <dgm:prSet presAssocID="{F43AECE1-807A-46DB-A82F-24B6B1AE5E11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6443A5-9427-432E-9573-47E66A1CD27A}" type="pres">
      <dgm:prSet presAssocID="{F43AECE1-807A-46DB-A82F-24B6B1AE5E11}" presName="accent_3" presStyleCnt="0"/>
      <dgm:spPr/>
    </dgm:pt>
    <dgm:pt modelId="{848ED478-2047-4606-A357-64F2241FF657}" type="pres">
      <dgm:prSet presAssocID="{F43AECE1-807A-46DB-A82F-24B6B1AE5E11}" presName="accentRepeatNode" presStyleLbl="solidFgAcc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  <a:ln>
          <a:solidFill>
            <a:srgbClr val="FF0000"/>
          </a:solidFill>
        </a:ln>
      </dgm:spPr>
      <dgm:t>
        <a:bodyPr/>
        <a:lstStyle/>
        <a:p>
          <a:endParaRPr lang="en-GB"/>
        </a:p>
      </dgm:t>
    </dgm:pt>
  </dgm:ptLst>
  <dgm:cxnLst>
    <dgm:cxn modelId="{B1DAD8A0-89DD-4F1A-8C6A-9CB9FE88A83A}" type="presOf" srcId="{9BE59546-918A-470D-A945-23118E7E05F6}" destId="{F53F3BE0-7EEF-461F-851A-B9ADC23D0B9D}" srcOrd="0" destOrd="0" presId="urn:microsoft.com/office/officeart/2008/layout/VerticalCurvedList"/>
    <dgm:cxn modelId="{19E721B7-ECA8-4BC6-9B19-80D0CE997A6B}" srcId="{9BE59546-918A-470D-A945-23118E7E05F6}" destId="{EACDB730-B5C8-4F80-AD23-55D7FB63B377}" srcOrd="0" destOrd="0" parTransId="{ABC716ED-38B8-4EB5-B875-CB7027589432}" sibTransId="{BA409B04-4F06-40E7-92F0-73C32EDE40E1}"/>
    <dgm:cxn modelId="{FBF13006-97D3-49F1-AD97-415ABC0EBF25}" type="presOf" srcId="{F43AECE1-807A-46DB-A82F-24B6B1AE5E11}" destId="{13A3FE03-4475-458D-8BA1-ADDE48255AD6}" srcOrd="0" destOrd="0" presId="urn:microsoft.com/office/officeart/2008/layout/VerticalCurvedList"/>
    <dgm:cxn modelId="{762EBD0B-D4BD-447B-95B8-865B110A8DE6}" type="presOf" srcId="{BA409B04-4F06-40E7-92F0-73C32EDE40E1}" destId="{AB821834-409A-40D8-9024-6D380682D3DA}" srcOrd="0" destOrd="0" presId="urn:microsoft.com/office/officeart/2008/layout/VerticalCurvedList"/>
    <dgm:cxn modelId="{23435583-012A-4554-A65C-4207B89EE536}" type="presOf" srcId="{F143520E-CC59-4854-BB51-EC4D29F1CBD0}" destId="{E2B67795-BD02-4802-8AD7-B8D04A7AAEAA}" srcOrd="0" destOrd="0" presId="urn:microsoft.com/office/officeart/2008/layout/VerticalCurvedList"/>
    <dgm:cxn modelId="{1812467D-9B9A-42B6-8D8D-144753A665C7}" type="presOf" srcId="{EACDB730-B5C8-4F80-AD23-55D7FB63B377}" destId="{B59BA7BD-1DF2-4EA9-AE0A-F4794C0C3972}" srcOrd="0" destOrd="0" presId="urn:microsoft.com/office/officeart/2008/layout/VerticalCurvedList"/>
    <dgm:cxn modelId="{6770A83E-3BA2-4204-A5E6-438994F0C70B}" srcId="{9BE59546-918A-470D-A945-23118E7E05F6}" destId="{F43AECE1-807A-46DB-A82F-24B6B1AE5E11}" srcOrd="2" destOrd="0" parTransId="{B80FED1E-C322-4B47-9AA9-D23E5EE79E64}" sibTransId="{0BAACC6B-BFA2-481F-BC84-1405999BFDF4}"/>
    <dgm:cxn modelId="{91BAF1FA-E1EB-4985-BCBF-4E2CD65669B4}" srcId="{9BE59546-918A-470D-A945-23118E7E05F6}" destId="{F143520E-CC59-4854-BB51-EC4D29F1CBD0}" srcOrd="1" destOrd="0" parTransId="{A3BADE84-6DF1-484F-8815-2A53B9DE0856}" sibTransId="{F02E042C-160F-4B4B-96C6-7A8A7F7BFE1B}"/>
    <dgm:cxn modelId="{B38C537C-C9AD-432B-87F2-FCD64262DE92}" type="presParOf" srcId="{F53F3BE0-7EEF-461F-851A-B9ADC23D0B9D}" destId="{1F5AD146-2EC6-42D8-B084-C5F686AE15BA}" srcOrd="0" destOrd="0" presId="urn:microsoft.com/office/officeart/2008/layout/VerticalCurvedList"/>
    <dgm:cxn modelId="{B11BF093-44B3-4286-8286-A045714BD39F}" type="presParOf" srcId="{1F5AD146-2EC6-42D8-B084-C5F686AE15BA}" destId="{25ACBE6A-6E44-44C3-A9E2-C61A842054EC}" srcOrd="0" destOrd="0" presId="urn:microsoft.com/office/officeart/2008/layout/VerticalCurvedList"/>
    <dgm:cxn modelId="{E6248412-7883-4E52-9E5C-DA0B2308F1B6}" type="presParOf" srcId="{25ACBE6A-6E44-44C3-A9E2-C61A842054EC}" destId="{1387F429-CFEB-4BB3-82E7-A59D5E583981}" srcOrd="0" destOrd="0" presId="urn:microsoft.com/office/officeart/2008/layout/VerticalCurvedList"/>
    <dgm:cxn modelId="{5A3F6B2F-F893-4DF8-97F8-93DAA36E2EF2}" type="presParOf" srcId="{25ACBE6A-6E44-44C3-A9E2-C61A842054EC}" destId="{AB821834-409A-40D8-9024-6D380682D3DA}" srcOrd="1" destOrd="0" presId="urn:microsoft.com/office/officeart/2008/layout/VerticalCurvedList"/>
    <dgm:cxn modelId="{98968360-8A77-4465-8052-39EB068675C7}" type="presParOf" srcId="{25ACBE6A-6E44-44C3-A9E2-C61A842054EC}" destId="{B0B1ECA7-A792-433E-BB92-EC76D4B04195}" srcOrd="2" destOrd="0" presId="urn:microsoft.com/office/officeart/2008/layout/VerticalCurvedList"/>
    <dgm:cxn modelId="{C14592BA-8C41-415F-B3B3-0CCB1C46C004}" type="presParOf" srcId="{25ACBE6A-6E44-44C3-A9E2-C61A842054EC}" destId="{AA6C9417-5DBA-4AE2-81ED-9CD2F90E045C}" srcOrd="3" destOrd="0" presId="urn:microsoft.com/office/officeart/2008/layout/VerticalCurvedList"/>
    <dgm:cxn modelId="{BB76DE69-93E1-449E-96F5-B2561EA5A1C8}" type="presParOf" srcId="{1F5AD146-2EC6-42D8-B084-C5F686AE15BA}" destId="{B59BA7BD-1DF2-4EA9-AE0A-F4794C0C3972}" srcOrd="1" destOrd="0" presId="urn:microsoft.com/office/officeart/2008/layout/VerticalCurvedList"/>
    <dgm:cxn modelId="{D44C8CB4-C79F-4935-95E2-C8292469030B}" type="presParOf" srcId="{1F5AD146-2EC6-42D8-B084-C5F686AE15BA}" destId="{CF752E7D-62B2-4D8A-836A-B6150018B8BF}" srcOrd="2" destOrd="0" presId="urn:microsoft.com/office/officeart/2008/layout/VerticalCurvedList"/>
    <dgm:cxn modelId="{AAFBAA8F-E1A2-445F-8EA5-38B306BD8AA8}" type="presParOf" srcId="{CF752E7D-62B2-4D8A-836A-B6150018B8BF}" destId="{864A41F5-65B9-4F3A-82EB-61B04F1AEB8D}" srcOrd="0" destOrd="0" presId="urn:microsoft.com/office/officeart/2008/layout/VerticalCurvedList"/>
    <dgm:cxn modelId="{338C0D66-57BD-4EF0-B887-E5AB4F3BB793}" type="presParOf" srcId="{1F5AD146-2EC6-42D8-B084-C5F686AE15BA}" destId="{E2B67795-BD02-4802-8AD7-B8D04A7AAEAA}" srcOrd="3" destOrd="0" presId="urn:microsoft.com/office/officeart/2008/layout/VerticalCurvedList"/>
    <dgm:cxn modelId="{AC8E2CBE-7A28-4A10-923F-EF319EF03A60}" type="presParOf" srcId="{1F5AD146-2EC6-42D8-B084-C5F686AE15BA}" destId="{F95ACC85-3B2A-4EF2-8397-968EE1DA2088}" srcOrd="4" destOrd="0" presId="urn:microsoft.com/office/officeart/2008/layout/VerticalCurvedList"/>
    <dgm:cxn modelId="{A24EB9C3-5863-4F72-8D84-58C0F5EDE0B9}" type="presParOf" srcId="{F95ACC85-3B2A-4EF2-8397-968EE1DA2088}" destId="{4767ECDB-97F8-49E5-987A-3977EE4C9CB9}" srcOrd="0" destOrd="0" presId="urn:microsoft.com/office/officeart/2008/layout/VerticalCurvedList"/>
    <dgm:cxn modelId="{452C8984-77E1-45B4-AA23-0ACE832D344B}" type="presParOf" srcId="{1F5AD146-2EC6-42D8-B084-C5F686AE15BA}" destId="{13A3FE03-4475-458D-8BA1-ADDE48255AD6}" srcOrd="5" destOrd="0" presId="urn:microsoft.com/office/officeart/2008/layout/VerticalCurvedList"/>
    <dgm:cxn modelId="{4C7EA20B-EE83-495D-8FD0-0FD294EBFD8A}" type="presParOf" srcId="{1F5AD146-2EC6-42D8-B084-C5F686AE15BA}" destId="{796443A5-9427-432E-9573-47E66A1CD27A}" srcOrd="6" destOrd="0" presId="urn:microsoft.com/office/officeart/2008/layout/VerticalCurvedList"/>
    <dgm:cxn modelId="{3F7CDA42-5B50-4968-94E1-A60561BBEDF8}" type="presParOf" srcId="{796443A5-9427-432E-9573-47E66A1CD27A}" destId="{848ED478-2047-4606-A357-64F2241FF65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BBA769-EB12-4339-BE03-E9F8A0CF2396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0BF6A4F-F3A3-4AEE-B814-50E562CB2202}">
      <dgm:prSet phldrT="[Text]"/>
      <dgm:spPr/>
      <dgm:t>
        <a:bodyPr/>
        <a:lstStyle/>
        <a:p>
          <a:r>
            <a:rPr lang="en-GB" b="0" dirty="0" smtClean="0"/>
            <a:t>Policy-makers at national, regional and local level</a:t>
          </a:r>
          <a:endParaRPr lang="en-US" dirty="0"/>
        </a:p>
      </dgm:t>
    </dgm:pt>
    <dgm:pt modelId="{5C8F7500-CC32-4742-BAE1-F5A969855A87}" type="parTrans" cxnId="{0CD3B003-B18A-440A-BCB3-0D51E344F230}">
      <dgm:prSet/>
      <dgm:spPr/>
      <dgm:t>
        <a:bodyPr/>
        <a:lstStyle/>
        <a:p>
          <a:endParaRPr lang="en-US"/>
        </a:p>
      </dgm:t>
    </dgm:pt>
    <dgm:pt modelId="{430FDBB8-7F99-432D-A822-0A3EB24E571D}" type="sibTrans" cxnId="{0CD3B003-B18A-440A-BCB3-0D51E344F230}">
      <dgm:prSet/>
      <dgm:spPr/>
      <dgm:t>
        <a:bodyPr/>
        <a:lstStyle/>
        <a:p>
          <a:endParaRPr lang="en-US"/>
        </a:p>
      </dgm:t>
    </dgm:pt>
    <dgm:pt modelId="{1A27CD5A-CF3B-4838-B39C-C6AB14C75005}">
      <dgm:prSet phldrT="[Text]"/>
      <dgm:spPr/>
      <dgm:t>
        <a:bodyPr/>
        <a:lstStyle/>
        <a:p>
          <a:r>
            <a:rPr lang="en-GB" dirty="0" smtClean="0"/>
            <a:t>Practitioners at education and training providers</a:t>
          </a:r>
          <a:endParaRPr lang="en-US" dirty="0"/>
        </a:p>
      </dgm:t>
    </dgm:pt>
    <dgm:pt modelId="{43E255EA-51FA-4E10-B5E1-88FFCC8A969B}" type="parTrans" cxnId="{F6088A45-7C2F-4399-8463-B42E3B6E1171}">
      <dgm:prSet/>
      <dgm:spPr/>
      <dgm:t>
        <a:bodyPr/>
        <a:lstStyle/>
        <a:p>
          <a:endParaRPr lang="en-US"/>
        </a:p>
      </dgm:t>
    </dgm:pt>
    <dgm:pt modelId="{436EEA73-B655-4E34-9D51-8A14BD48A5B5}" type="sibTrans" cxnId="{F6088A45-7C2F-4399-8463-B42E3B6E1171}">
      <dgm:prSet/>
      <dgm:spPr/>
      <dgm:t>
        <a:bodyPr/>
        <a:lstStyle/>
        <a:p>
          <a:endParaRPr lang="en-US"/>
        </a:p>
      </dgm:t>
    </dgm:pt>
    <dgm:pt modelId="{1AF108B9-4137-4B24-BBAD-0002883E08AD}">
      <dgm:prSet phldrT="[Text]"/>
      <dgm:spPr/>
      <dgm:t>
        <a:bodyPr/>
        <a:lstStyle/>
        <a:p>
          <a:r>
            <a:rPr lang="en-GB" dirty="0" smtClean="0"/>
            <a:t>Practitioners at other services providing support measures</a:t>
          </a:r>
          <a:endParaRPr lang="en-US" dirty="0"/>
        </a:p>
      </dgm:t>
    </dgm:pt>
    <dgm:pt modelId="{A5D05931-5BC0-440A-A248-2D1FB1EE6767}" type="parTrans" cxnId="{3AEA40C7-A75B-4EAA-89CB-310E07E38D07}">
      <dgm:prSet/>
      <dgm:spPr/>
      <dgm:t>
        <a:bodyPr/>
        <a:lstStyle/>
        <a:p>
          <a:endParaRPr lang="en-US"/>
        </a:p>
      </dgm:t>
    </dgm:pt>
    <dgm:pt modelId="{1A295B95-EDF3-41B7-B956-0ACB240A929B}" type="sibTrans" cxnId="{3AEA40C7-A75B-4EAA-89CB-310E07E38D07}">
      <dgm:prSet/>
      <dgm:spPr/>
      <dgm:t>
        <a:bodyPr/>
        <a:lstStyle/>
        <a:p>
          <a:endParaRPr lang="en-US"/>
        </a:p>
      </dgm:t>
    </dgm:pt>
    <dgm:pt modelId="{DBCD316F-52A6-448A-9324-6E1B0DA188BC}" type="pres">
      <dgm:prSet presAssocID="{18BBA769-EB12-4339-BE03-E9F8A0CF239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8925867-E324-4028-98EC-1497A8B59F4C}" type="pres">
      <dgm:prSet presAssocID="{80BF6A4F-F3A3-4AEE-B814-50E562CB2202}" presName="composite" presStyleCnt="0"/>
      <dgm:spPr/>
    </dgm:pt>
    <dgm:pt modelId="{A37C8F1E-132A-40F9-A496-EF1507C5ECA7}" type="pres">
      <dgm:prSet presAssocID="{80BF6A4F-F3A3-4AEE-B814-50E562CB2202}" presName="rect1" presStyleLbl="tr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0A07BC-86C7-4E14-ABDF-BA3226DBF13A}" type="pres">
      <dgm:prSet presAssocID="{80BF6A4F-F3A3-4AEE-B814-50E562CB2202}" presName="rect2" presStyleLbl="fgImgPlace1" presStyleIdx="0" presStyleCnt="3" custScaleX="114404" custScaleY="65750" custLinFactNeighborX="-12262" custLinFactNeighborY="6897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930EC1CB-BD9D-415B-B797-34DD88D892E5}" type="pres">
      <dgm:prSet presAssocID="{430FDBB8-7F99-432D-A822-0A3EB24E571D}" presName="sibTrans" presStyleCnt="0"/>
      <dgm:spPr/>
    </dgm:pt>
    <dgm:pt modelId="{236F5455-8527-4C97-9C95-ECBAD5B0727A}" type="pres">
      <dgm:prSet presAssocID="{1A27CD5A-CF3B-4838-B39C-C6AB14C75005}" presName="composite" presStyleCnt="0"/>
      <dgm:spPr/>
    </dgm:pt>
    <dgm:pt modelId="{F4ED3927-9360-4901-97CB-7D02689BE911}" type="pres">
      <dgm:prSet presAssocID="{1A27CD5A-CF3B-4838-B39C-C6AB14C75005}" presName="rect1" presStyleLbl="trAlignAcc1" presStyleIdx="1" presStyleCnt="3" custLinFactNeighborX="-511" custLinFactNeighborY="15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9C76FB-46FF-45A5-9C15-C08F230E8C5F}" type="pres">
      <dgm:prSet presAssocID="{1A27CD5A-CF3B-4838-B39C-C6AB14C75005}" presName="rect2" presStyleLbl="fgImgPlace1" presStyleIdx="1" presStyleCnt="3" custScaleX="108215" custScaleY="65152" custLinFactNeighborX="-9365" custLinFactNeighborY="9259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9A5B927D-384B-4AD4-828E-1879EE16480C}" type="pres">
      <dgm:prSet presAssocID="{436EEA73-B655-4E34-9D51-8A14BD48A5B5}" presName="sibTrans" presStyleCnt="0"/>
      <dgm:spPr/>
    </dgm:pt>
    <dgm:pt modelId="{A0CD1E74-6E42-4DDD-A861-335E58831DD8}" type="pres">
      <dgm:prSet presAssocID="{1AF108B9-4137-4B24-BBAD-0002883E08AD}" presName="composite" presStyleCnt="0"/>
      <dgm:spPr/>
    </dgm:pt>
    <dgm:pt modelId="{FD922F91-179A-49E1-BE6E-E684AAB9C618}" type="pres">
      <dgm:prSet presAssocID="{1AF108B9-4137-4B24-BBAD-0002883E08AD}" presName="rect1" presStyleLbl="tr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83B14D-3048-44A8-BC1E-46C2C47DC4C4}" type="pres">
      <dgm:prSet presAssocID="{1AF108B9-4137-4B24-BBAD-0002883E08AD}" presName="rect2" presStyleLbl="fgImgPlace1" presStyleIdx="2" presStyleCnt="3" custScaleX="106319" custScaleY="72248" custLinFactNeighborX="-12314" custLinFactNeighborY="7118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</dgm:ptLst>
  <dgm:cxnLst>
    <dgm:cxn modelId="{DE360371-D924-4974-83CA-FDFFA6DDA5C6}" type="presOf" srcId="{1AF108B9-4137-4B24-BBAD-0002883E08AD}" destId="{FD922F91-179A-49E1-BE6E-E684AAB9C618}" srcOrd="0" destOrd="0" presId="urn:microsoft.com/office/officeart/2008/layout/PictureStrips"/>
    <dgm:cxn modelId="{85B6BE06-27B0-45B9-AFC3-5E8C02A5D4C1}" type="presOf" srcId="{18BBA769-EB12-4339-BE03-E9F8A0CF2396}" destId="{DBCD316F-52A6-448A-9324-6E1B0DA188BC}" srcOrd="0" destOrd="0" presId="urn:microsoft.com/office/officeart/2008/layout/PictureStrips"/>
    <dgm:cxn modelId="{F6088A45-7C2F-4399-8463-B42E3B6E1171}" srcId="{18BBA769-EB12-4339-BE03-E9F8A0CF2396}" destId="{1A27CD5A-CF3B-4838-B39C-C6AB14C75005}" srcOrd="1" destOrd="0" parTransId="{43E255EA-51FA-4E10-B5E1-88FFCC8A969B}" sibTransId="{436EEA73-B655-4E34-9D51-8A14BD48A5B5}"/>
    <dgm:cxn modelId="{C82C1693-D789-496A-8B06-512974EC31CB}" type="presOf" srcId="{1A27CD5A-CF3B-4838-B39C-C6AB14C75005}" destId="{F4ED3927-9360-4901-97CB-7D02689BE911}" srcOrd="0" destOrd="0" presId="urn:microsoft.com/office/officeart/2008/layout/PictureStrips"/>
    <dgm:cxn modelId="{3AEA40C7-A75B-4EAA-89CB-310E07E38D07}" srcId="{18BBA769-EB12-4339-BE03-E9F8A0CF2396}" destId="{1AF108B9-4137-4B24-BBAD-0002883E08AD}" srcOrd="2" destOrd="0" parTransId="{A5D05931-5BC0-440A-A248-2D1FB1EE6767}" sibTransId="{1A295B95-EDF3-41B7-B956-0ACB240A929B}"/>
    <dgm:cxn modelId="{950F14DE-FA86-47EC-AA3B-1D1944D74AAA}" type="presOf" srcId="{80BF6A4F-F3A3-4AEE-B814-50E562CB2202}" destId="{A37C8F1E-132A-40F9-A496-EF1507C5ECA7}" srcOrd="0" destOrd="0" presId="urn:microsoft.com/office/officeart/2008/layout/PictureStrips"/>
    <dgm:cxn modelId="{0CD3B003-B18A-440A-BCB3-0D51E344F230}" srcId="{18BBA769-EB12-4339-BE03-E9F8A0CF2396}" destId="{80BF6A4F-F3A3-4AEE-B814-50E562CB2202}" srcOrd="0" destOrd="0" parTransId="{5C8F7500-CC32-4742-BAE1-F5A969855A87}" sibTransId="{430FDBB8-7F99-432D-A822-0A3EB24E571D}"/>
    <dgm:cxn modelId="{F8126CCE-73F8-472F-BB01-2178EDD4FF95}" type="presParOf" srcId="{DBCD316F-52A6-448A-9324-6E1B0DA188BC}" destId="{28925867-E324-4028-98EC-1497A8B59F4C}" srcOrd="0" destOrd="0" presId="urn:microsoft.com/office/officeart/2008/layout/PictureStrips"/>
    <dgm:cxn modelId="{29C07AA2-B366-4860-9132-50529D2285D5}" type="presParOf" srcId="{28925867-E324-4028-98EC-1497A8B59F4C}" destId="{A37C8F1E-132A-40F9-A496-EF1507C5ECA7}" srcOrd="0" destOrd="0" presId="urn:microsoft.com/office/officeart/2008/layout/PictureStrips"/>
    <dgm:cxn modelId="{C3823FA4-4E3E-42EB-9073-41D37E7FC74C}" type="presParOf" srcId="{28925867-E324-4028-98EC-1497A8B59F4C}" destId="{E40A07BC-86C7-4E14-ABDF-BA3226DBF13A}" srcOrd="1" destOrd="0" presId="urn:microsoft.com/office/officeart/2008/layout/PictureStrips"/>
    <dgm:cxn modelId="{AC5B2BD7-BDF1-4756-972B-0D3E604D9CCE}" type="presParOf" srcId="{DBCD316F-52A6-448A-9324-6E1B0DA188BC}" destId="{930EC1CB-BD9D-415B-B797-34DD88D892E5}" srcOrd="1" destOrd="0" presId="urn:microsoft.com/office/officeart/2008/layout/PictureStrips"/>
    <dgm:cxn modelId="{2643BB8A-BB00-4DA5-B9AE-6831075FA7B5}" type="presParOf" srcId="{DBCD316F-52A6-448A-9324-6E1B0DA188BC}" destId="{236F5455-8527-4C97-9C95-ECBAD5B0727A}" srcOrd="2" destOrd="0" presId="urn:microsoft.com/office/officeart/2008/layout/PictureStrips"/>
    <dgm:cxn modelId="{667A9F30-276C-41EC-B0C0-86503D2EAA9E}" type="presParOf" srcId="{236F5455-8527-4C97-9C95-ECBAD5B0727A}" destId="{F4ED3927-9360-4901-97CB-7D02689BE911}" srcOrd="0" destOrd="0" presId="urn:microsoft.com/office/officeart/2008/layout/PictureStrips"/>
    <dgm:cxn modelId="{B941E81F-00B1-43E5-AF82-F66B5F89ABCE}" type="presParOf" srcId="{236F5455-8527-4C97-9C95-ECBAD5B0727A}" destId="{D69C76FB-46FF-45A5-9C15-C08F230E8C5F}" srcOrd="1" destOrd="0" presId="urn:microsoft.com/office/officeart/2008/layout/PictureStrips"/>
    <dgm:cxn modelId="{1685AFD0-6FBB-4C78-82DD-99E35E435035}" type="presParOf" srcId="{DBCD316F-52A6-448A-9324-6E1B0DA188BC}" destId="{9A5B927D-384B-4AD4-828E-1879EE16480C}" srcOrd="3" destOrd="0" presId="urn:microsoft.com/office/officeart/2008/layout/PictureStrips"/>
    <dgm:cxn modelId="{B9E8BE3C-9F43-47DA-AB4C-9CAC651EEB7B}" type="presParOf" srcId="{DBCD316F-52A6-448A-9324-6E1B0DA188BC}" destId="{A0CD1E74-6E42-4DDD-A861-335E58831DD8}" srcOrd="4" destOrd="0" presId="urn:microsoft.com/office/officeart/2008/layout/PictureStrips"/>
    <dgm:cxn modelId="{2D0BCFDB-6DA2-4702-AC51-AE116D1851EA}" type="presParOf" srcId="{A0CD1E74-6E42-4DDD-A861-335E58831DD8}" destId="{FD922F91-179A-49E1-BE6E-E684AAB9C618}" srcOrd="0" destOrd="0" presId="urn:microsoft.com/office/officeart/2008/layout/PictureStrips"/>
    <dgm:cxn modelId="{44C30D0D-254B-451F-8A81-A60FC0061A31}" type="presParOf" srcId="{A0CD1E74-6E42-4DDD-A861-335E58831DD8}" destId="{8783B14D-3048-44A8-BC1E-46C2C47DC4C4}" srcOrd="1" destOrd="0" presId="urn:microsoft.com/office/officeart/2008/layout/PictureStrips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18EC851-033E-4369-AB75-77497E73E79A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A9D2EBC-105B-4021-8871-F5FF7F0AA263}">
      <dgm:prSet phldrT="[Text]"/>
      <dgm:spPr/>
      <dgm:t>
        <a:bodyPr/>
        <a:lstStyle/>
        <a:p>
          <a:pPr algn="ctr"/>
          <a:r>
            <a:rPr lang="en-US" dirty="0"/>
            <a:t>2nd-3rd-4th drafts</a:t>
          </a:r>
        </a:p>
      </dgm:t>
    </dgm:pt>
    <dgm:pt modelId="{0CE3896D-1540-4EF4-A9B9-59B1A5A729C9}" type="parTrans" cxnId="{5B094447-550F-4936-8FF7-49E4DF4B591B}">
      <dgm:prSet/>
      <dgm:spPr/>
      <dgm:t>
        <a:bodyPr/>
        <a:lstStyle/>
        <a:p>
          <a:pPr algn="ctr"/>
          <a:endParaRPr lang="en-US"/>
        </a:p>
      </dgm:t>
    </dgm:pt>
    <dgm:pt modelId="{99CAC7EB-084C-4B3F-9F5C-68F8DAC31EEA}" type="sibTrans" cxnId="{5B094447-550F-4936-8FF7-49E4DF4B591B}">
      <dgm:prSet/>
      <dgm:spPr/>
      <dgm:t>
        <a:bodyPr/>
        <a:lstStyle/>
        <a:p>
          <a:pPr algn="ctr"/>
          <a:endParaRPr lang="en-US"/>
        </a:p>
      </dgm:t>
    </dgm:pt>
    <dgm:pt modelId="{548417B5-F678-4A46-BCCF-44A2C0287DA3}">
      <dgm:prSet phldrT="[Text]"/>
      <dgm:spPr/>
      <dgm:t>
        <a:bodyPr/>
        <a:lstStyle/>
        <a:p>
          <a:pPr algn="ctr"/>
          <a:r>
            <a:rPr lang="en-US" dirty="0"/>
            <a:t>Several rounds of revisions</a:t>
          </a:r>
        </a:p>
      </dgm:t>
    </dgm:pt>
    <dgm:pt modelId="{C6A92DFD-7A80-4EFF-99C3-AF729C313899}" type="parTrans" cxnId="{0C7E9B7B-7703-4AF9-86A0-F77FED94AF3A}">
      <dgm:prSet/>
      <dgm:spPr/>
      <dgm:t>
        <a:bodyPr/>
        <a:lstStyle/>
        <a:p>
          <a:pPr algn="ctr"/>
          <a:endParaRPr lang="en-US"/>
        </a:p>
      </dgm:t>
    </dgm:pt>
    <dgm:pt modelId="{1797395C-5240-48C8-B670-1655E08A227F}" type="sibTrans" cxnId="{0C7E9B7B-7703-4AF9-86A0-F77FED94AF3A}">
      <dgm:prSet/>
      <dgm:spPr/>
      <dgm:t>
        <a:bodyPr/>
        <a:lstStyle/>
        <a:p>
          <a:pPr algn="ctr"/>
          <a:endParaRPr lang="en-US"/>
        </a:p>
      </dgm:t>
    </dgm:pt>
    <dgm:pt modelId="{28E721B8-04BF-4F9C-8FD5-7757105DD579}" type="pres">
      <dgm:prSet presAssocID="{918EC851-033E-4369-AB75-77497E73E79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133AEBF-58B4-473F-A663-4E6FEAF552D3}" type="pres">
      <dgm:prSet presAssocID="{918EC851-033E-4369-AB75-77497E73E79A}" presName="node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F70493-67A4-42EF-9E8E-69388A9A197E}" type="pres">
      <dgm:prSet presAssocID="{918EC851-033E-4369-AB75-77497E73E79A}" presName="sibTrans" presStyleLbl="bgShp" presStyleIdx="0" presStyleCnt="1"/>
      <dgm:spPr/>
      <dgm:t>
        <a:bodyPr/>
        <a:lstStyle/>
        <a:p>
          <a:endParaRPr lang="en-US"/>
        </a:p>
      </dgm:t>
    </dgm:pt>
    <dgm:pt modelId="{51F2635F-F619-49AD-A03A-1623F545F7BA}" type="pres">
      <dgm:prSet presAssocID="{918EC851-033E-4369-AB75-77497E73E79A}" presName="node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0D968C-20C8-4F38-9777-044DEAC8A33D}" type="pres">
      <dgm:prSet presAssocID="{918EC851-033E-4369-AB75-77497E73E79A}" presName="sp1" presStyleCnt="0"/>
      <dgm:spPr/>
    </dgm:pt>
    <dgm:pt modelId="{94971DE0-8726-4920-A347-2D3C5DF9E749}" type="pres">
      <dgm:prSet presAssocID="{918EC851-033E-4369-AB75-77497E73E79A}" presName="sp2" presStyleCnt="0"/>
      <dgm:spPr/>
    </dgm:pt>
  </dgm:ptLst>
  <dgm:cxnLst>
    <dgm:cxn modelId="{B2BC6A25-F065-4BB9-99EE-0275092B5413}" type="presOf" srcId="{918EC851-033E-4369-AB75-77497E73E79A}" destId="{28E721B8-04BF-4F9C-8FD5-7757105DD579}" srcOrd="0" destOrd="0" presId="urn:microsoft.com/office/officeart/2005/8/layout/cycle3"/>
    <dgm:cxn modelId="{AB0520A1-44FD-44E6-B43A-94D0C5C9D026}" type="presOf" srcId="{1A9D2EBC-105B-4021-8871-F5FF7F0AA263}" destId="{F133AEBF-58B4-473F-A663-4E6FEAF552D3}" srcOrd="0" destOrd="0" presId="urn:microsoft.com/office/officeart/2005/8/layout/cycle3"/>
    <dgm:cxn modelId="{5B094447-550F-4936-8FF7-49E4DF4B591B}" srcId="{918EC851-033E-4369-AB75-77497E73E79A}" destId="{1A9D2EBC-105B-4021-8871-F5FF7F0AA263}" srcOrd="0" destOrd="0" parTransId="{0CE3896D-1540-4EF4-A9B9-59B1A5A729C9}" sibTransId="{99CAC7EB-084C-4B3F-9F5C-68F8DAC31EEA}"/>
    <dgm:cxn modelId="{C2F6CBD7-FECB-4DC8-BD0B-EBF1D7A7C894}" type="presOf" srcId="{548417B5-F678-4A46-BCCF-44A2C0287DA3}" destId="{51F2635F-F619-49AD-A03A-1623F545F7BA}" srcOrd="0" destOrd="0" presId="urn:microsoft.com/office/officeart/2005/8/layout/cycle3"/>
    <dgm:cxn modelId="{0C7E9B7B-7703-4AF9-86A0-F77FED94AF3A}" srcId="{918EC851-033E-4369-AB75-77497E73E79A}" destId="{548417B5-F678-4A46-BCCF-44A2C0287DA3}" srcOrd="1" destOrd="0" parTransId="{C6A92DFD-7A80-4EFF-99C3-AF729C313899}" sibTransId="{1797395C-5240-48C8-B670-1655E08A227F}"/>
    <dgm:cxn modelId="{D617148E-B6FB-48B1-89D1-B83FFEB2F3E0}" type="presOf" srcId="{99CAC7EB-084C-4B3F-9F5C-68F8DAC31EEA}" destId="{DCF70493-67A4-42EF-9E8E-69388A9A197E}" srcOrd="0" destOrd="0" presId="urn:microsoft.com/office/officeart/2005/8/layout/cycle3"/>
    <dgm:cxn modelId="{4DB2D89C-59D5-4864-8A34-4667A6AEBEE7}" type="presParOf" srcId="{28E721B8-04BF-4F9C-8FD5-7757105DD579}" destId="{F133AEBF-58B4-473F-A663-4E6FEAF552D3}" srcOrd="0" destOrd="0" presId="urn:microsoft.com/office/officeart/2005/8/layout/cycle3"/>
    <dgm:cxn modelId="{E110E4AF-EBBC-4FD5-84CC-F0EAC1640A49}" type="presParOf" srcId="{28E721B8-04BF-4F9C-8FD5-7757105DD579}" destId="{DCF70493-67A4-42EF-9E8E-69388A9A197E}" srcOrd="1" destOrd="0" presId="urn:microsoft.com/office/officeart/2005/8/layout/cycle3"/>
    <dgm:cxn modelId="{3216558A-FF46-4F53-BE7B-AAF6FBE8FDB2}" type="presParOf" srcId="{28E721B8-04BF-4F9C-8FD5-7757105DD579}" destId="{51F2635F-F619-49AD-A03A-1623F545F7BA}" srcOrd="2" destOrd="0" presId="urn:microsoft.com/office/officeart/2005/8/layout/cycle3"/>
    <dgm:cxn modelId="{DE6BAB22-4666-4B39-A15B-AD43A7D7BA25}" type="presParOf" srcId="{28E721B8-04BF-4F9C-8FD5-7757105DD579}" destId="{E20D968C-20C8-4F38-9777-044DEAC8A33D}" srcOrd="3" destOrd="0" presId="urn:microsoft.com/office/officeart/2005/8/layout/cycle3"/>
    <dgm:cxn modelId="{C4C16209-D471-487B-90F9-A5E25F26BCC8}" type="presParOf" srcId="{28E721B8-04BF-4F9C-8FD5-7757105DD579}" destId="{94971DE0-8726-4920-A347-2D3C5DF9E749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821834-409A-40D8-9024-6D380682D3DA}">
      <dsp:nvSpPr>
        <dsp:cNvPr id="0" name=""/>
        <dsp:cNvSpPr/>
      </dsp:nvSpPr>
      <dsp:spPr>
        <a:xfrm>
          <a:off x="-6125176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9BA7BD-1DF2-4EA9-AE0A-F4794C0C3972}">
      <dsp:nvSpPr>
        <dsp:cNvPr id="0" name=""/>
        <dsp:cNvSpPr/>
      </dsp:nvSpPr>
      <dsp:spPr>
        <a:xfrm>
          <a:off x="752110" y="541866"/>
          <a:ext cx="4099917" cy="1083733"/>
        </a:xfrm>
        <a:prstGeom prst="rect">
          <a:avLst/>
        </a:prstGeom>
        <a:solidFill>
          <a:srgbClr val="2C266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Guidance on how to identify and monitor early leavers or those at risk of early leaving</a:t>
          </a:r>
          <a:endParaRPr lang="en-US" sz="1600" kern="1200" dirty="0"/>
        </a:p>
      </dsp:txBody>
      <dsp:txXfrm>
        <a:off x="752110" y="541866"/>
        <a:ext cx="4099917" cy="1083733"/>
      </dsp:txXfrm>
    </dsp:sp>
    <dsp:sp modelId="{864A41F5-65B9-4F3A-82EB-61B04F1AEB8D}">
      <dsp:nvSpPr>
        <dsp:cNvPr id="0" name=""/>
        <dsp:cNvSpPr/>
      </dsp:nvSpPr>
      <dsp:spPr>
        <a:xfrm>
          <a:off x="74777" y="406400"/>
          <a:ext cx="1354666" cy="135466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B67795-BD02-4802-8AD7-B8D04A7AAEAA}">
      <dsp:nvSpPr>
        <dsp:cNvPr id="0" name=""/>
        <dsp:cNvSpPr/>
      </dsp:nvSpPr>
      <dsp:spPr>
        <a:xfrm>
          <a:off x="1146048" y="2167466"/>
          <a:ext cx="3705980" cy="1083733"/>
        </a:xfrm>
        <a:prstGeom prst="rect">
          <a:avLst/>
        </a:prstGeom>
        <a:solidFill>
          <a:srgbClr val="2C266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Guidance on how to intervene to (re)engage early leavers or those at risk of early leaving (successful approaches)</a:t>
          </a:r>
          <a:endParaRPr lang="en-US" sz="1600" kern="1200" dirty="0"/>
        </a:p>
      </dsp:txBody>
      <dsp:txXfrm>
        <a:off x="1146048" y="2167466"/>
        <a:ext cx="3705980" cy="1083733"/>
      </dsp:txXfrm>
    </dsp:sp>
    <dsp:sp modelId="{4767ECDB-97F8-49E5-987A-3977EE4C9CB9}">
      <dsp:nvSpPr>
        <dsp:cNvPr id="0" name=""/>
        <dsp:cNvSpPr/>
      </dsp:nvSpPr>
      <dsp:spPr>
        <a:xfrm>
          <a:off x="468714" y="2032000"/>
          <a:ext cx="1354666" cy="1354666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A3FE03-4475-458D-8BA1-ADDE48255AD6}">
      <dsp:nvSpPr>
        <dsp:cNvPr id="0" name=""/>
        <dsp:cNvSpPr/>
      </dsp:nvSpPr>
      <dsp:spPr>
        <a:xfrm>
          <a:off x="752110" y="3793066"/>
          <a:ext cx="4099917" cy="1083733"/>
        </a:xfrm>
        <a:prstGeom prst="rect">
          <a:avLst/>
        </a:prstGeom>
        <a:solidFill>
          <a:srgbClr val="2C266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Guidance on how to evaluate measures to address early leaving</a:t>
          </a:r>
          <a:endParaRPr lang="en-US" sz="1600" kern="1200" dirty="0"/>
        </a:p>
      </dsp:txBody>
      <dsp:txXfrm>
        <a:off x="752110" y="3793066"/>
        <a:ext cx="4099917" cy="1083733"/>
      </dsp:txXfrm>
    </dsp:sp>
    <dsp:sp modelId="{848ED478-2047-4606-A357-64F2241FF657}">
      <dsp:nvSpPr>
        <dsp:cNvPr id="0" name=""/>
        <dsp:cNvSpPr/>
      </dsp:nvSpPr>
      <dsp:spPr>
        <a:xfrm>
          <a:off x="74777" y="3657600"/>
          <a:ext cx="1354666" cy="1354666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7C8F1E-132A-40F9-A496-EF1507C5ECA7}">
      <dsp:nvSpPr>
        <dsp:cNvPr id="0" name=""/>
        <dsp:cNvSpPr/>
      </dsp:nvSpPr>
      <dsp:spPr>
        <a:xfrm>
          <a:off x="931238" y="261858"/>
          <a:ext cx="4975977" cy="155499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3249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b="0" kern="1200" dirty="0" smtClean="0"/>
            <a:t>Policy-makers at national, regional and local level</a:t>
          </a:r>
          <a:endParaRPr lang="en-US" sz="3200" kern="1200" dirty="0"/>
        </a:p>
      </dsp:txBody>
      <dsp:txXfrm>
        <a:off x="931238" y="261858"/>
        <a:ext cx="4975977" cy="1554993"/>
      </dsp:txXfrm>
    </dsp:sp>
    <dsp:sp modelId="{E40A07BC-86C7-4E14-ABDF-BA3226DBF13A}">
      <dsp:nvSpPr>
        <dsp:cNvPr id="0" name=""/>
        <dsp:cNvSpPr/>
      </dsp:nvSpPr>
      <dsp:spPr>
        <a:xfrm>
          <a:off x="512040" y="429465"/>
          <a:ext cx="1245281" cy="1073528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ED3927-9360-4901-97CB-7D02689BE911}">
      <dsp:nvSpPr>
        <dsp:cNvPr id="0" name=""/>
        <dsp:cNvSpPr/>
      </dsp:nvSpPr>
      <dsp:spPr>
        <a:xfrm>
          <a:off x="888969" y="2018136"/>
          <a:ext cx="4975977" cy="155499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3249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 smtClean="0"/>
            <a:t>Practitioners at education and training providers</a:t>
          </a:r>
          <a:endParaRPr lang="en-US" sz="3200" kern="1200" dirty="0"/>
        </a:p>
      </dsp:txBody>
      <dsp:txXfrm>
        <a:off x="888969" y="2018136"/>
        <a:ext cx="4975977" cy="1554993"/>
      </dsp:txXfrm>
    </dsp:sp>
    <dsp:sp modelId="{D69C76FB-46FF-45A5-9C15-C08F230E8C5F}">
      <dsp:nvSpPr>
        <dsp:cNvPr id="0" name=""/>
        <dsp:cNvSpPr/>
      </dsp:nvSpPr>
      <dsp:spPr>
        <a:xfrm>
          <a:off x="560416" y="2205866"/>
          <a:ext cx="1177915" cy="1063764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922F91-179A-49E1-BE6E-E684AAB9C618}">
      <dsp:nvSpPr>
        <dsp:cNvPr id="0" name=""/>
        <dsp:cNvSpPr/>
      </dsp:nvSpPr>
      <dsp:spPr>
        <a:xfrm>
          <a:off x="909236" y="3727764"/>
          <a:ext cx="4975977" cy="155499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3249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 smtClean="0"/>
            <a:t>Practitioners at other services providing support measures</a:t>
          </a:r>
          <a:endParaRPr lang="en-US" sz="3200" kern="1200" dirty="0"/>
        </a:p>
      </dsp:txBody>
      <dsp:txXfrm>
        <a:off x="909236" y="3727764"/>
        <a:ext cx="4975977" cy="1554993"/>
      </dsp:txXfrm>
    </dsp:sp>
    <dsp:sp modelId="{8783B14D-3048-44A8-BC1E-46C2C47DC4C4}">
      <dsp:nvSpPr>
        <dsp:cNvPr id="0" name=""/>
        <dsp:cNvSpPr/>
      </dsp:nvSpPr>
      <dsp:spPr>
        <a:xfrm>
          <a:off x="533476" y="3845932"/>
          <a:ext cx="1157277" cy="1179623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F70493-67A4-42EF-9E8E-69388A9A197E}">
      <dsp:nvSpPr>
        <dsp:cNvPr id="0" name=""/>
        <dsp:cNvSpPr/>
      </dsp:nvSpPr>
      <dsp:spPr>
        <a:xfrm>
          <a:off x="495100" y="-114781"/>
          <a:ext cx="2816863" cy="2816863"/>
        </a:xfrm>
        <a:prstGeom prst="circularArrow">
          <a:avLst>
            <a:gd name="adj1" fmla="val 5310"/>
            <a:gd name="adj2" fmla="val 343918"/>
            <a:gd name="adj3" fmla="val 12695751"/>
            <a:gd name="adj4" fmla="val 18075192"/>
            <a:gd name="adj5" fmla="val 6195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33AEBF-58B4-473F-A663-4E6FEAF552D3}">
      <dsp:nvSpPr>
        <dsp:cNvPr id="0" name=""/>
        <dsp:cNvSpPr/>
      </dsp:nvSpPr>
      <dsp:spPr>
        <a:xfrm>
          <a:off x="971644" y="0"/>
          <a:ext cx="1863775" cy="9318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2nd-3rd-4th drafts</a:t>
          </a:r>
        </a:p>
      </dsp:txBody>
      <dsp:txXfrm>
        <a:off x="1017135" y="45491"/>
        <a:ext cx="1772793" cy="840905"/>
      </dsp:txXfrm>
    </dsp:sp>
    <dsp:sp modelId="{51F2635F-F619-49AD-A03A-1623F545F7BA}">
      <dsp:nvSpPr>
        <dsp:cNvPr id="0" name=""/>
        <dsp:cNvSpPr/>
      </dsp:nvSpPr>
      <dsp:spPr>
        <a:xfrm>
          <a:off x="971644" y="1656689"/>
          <a:ext cx="1863775" cy="9318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Several rounds of revisions</a:t>
          </a:r>
        </a:p>
      </dsp:txBody>
      <dsp:txXfrm>
        <a:off x="1017135" y="1702180"/>
        <a:ext cx="1772793" cy="8409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AF8966-3E33-4ED5-A7A2-8381C612F502}" type="datetimeFigureOut">
              <a:rPr lang="en-GB" smtClean="0"/>
              <a:t>22/05/2017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340650-15E4-483B-87A5-61B1EF432C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58120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105109-DD4C-4E6C-98DB-A1206E3CBC4E}" type="datetimeFigureOut">
              <a:rPr lang="en-GB" smtClean="0"/>
              <a:t>22/05/2017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C13986-3622-4DBE-A540-B1B23AF347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6437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C13986-3622-4DBE-A540-B1B23AF34769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6685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0" y="-13177"/>
            <a:ext cx="9144000" cy="4571999"/>
          </a:xfrm>
          <a:prstGeom prst="rect">
            <a:avLst/>
          </a:prstGeom>
          <a:solidFill>
            <a:schemeClr val="bg2"/>
          </a:solidFill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1200"/>
              </a:spcBef>
            </a:pPr>
            <a:endParaRPr lang="en-US" sz="1350" b="1" dirty="0">
              <a:solidFill>
                <a:srgbClr val="00538B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23578" y="533097"/>
            <a:ext cx="5085416" cy="1593231"/>
          </a:xfrm>
        </p:spPr>
        <p:txBody>
          <a:bodyPr anchor="b">
            <a:noAutofit/>
          </a:bodyPr>
          <a:lstStyle>
            <a:lvl1pPr>
              <a:defRPr sz="30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Title Slide with Image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23578" y="2234613"/>
            <a:ext cx="5085416" cy="1167569"/>
          </a:xfrm>
        </p:spPr>
        <p:txBody>
          <a:bodyPr>
            <a:noAutofit/>
          </a:bodyPr>
          <a:lstStyle>
            <a:lvl1pPr marL="0" indent="0" algn="l">
              <a:buNone/>
              <a:defRPr sz="16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150358" y="3402181"/>
            <a:ext cx="864108" cy="115664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-13177"/>
            <a:ext cx="3429000" cy="4571999"/>
          </a:xfrm>
        </p:spPr>
        <p:txBody>
          <a:bodyPr/>
          <a:lstStyle>
            <a:lvl1pPr>
              <a:defRPr sz="1400" b="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5150358" y="3402182"/>
            <a:ext cx="864108" cy="1077208"/>
          </a:xfrm>
        </p:spPr>
        <p:txBody>
          <a:bodyPr lIns="91440" tIns="45720" rIns="91440" bIns="45720" anchor="ctr">
            <a:noAutofit/>
          </a:bodyPr>
          <a:lstStyle>
            <a:lvl1pPr marL="0" indent="0" algn="ctr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429000" y="4558824"/>
            <a:ext cx="1721358" cy="229917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3623579" y="4776651"/>
            <a:ext cx="1409597" cy="964956"/>
          </a:xfrm>
        </p:spPr>
        <p:txBody>
          <a:bodyPr lIns="0" tIns="45720" rIns="91440" bIns="45720" anchor="t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Prepared For Area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3623579" y="5750072"/>
            <a:ext cx="1409597" cy="875037"/>
          </a:xfrm>
        </p:spPr>
        <p:txBody>
          <a:bodyPr lIns="0" tIns="45720" rIns="91440" bIns="45720" anchor="t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Presenter Name/Title Area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98" y="5216508"/>
            <a:ext cx="1033058" cy="1113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880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ofile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535204"/>
            <a:ext cx="4011613" cy="1888942"/>
          </a:xfrm>
          <a:solidFill>
            <a:schemeClr val="bg2"/>
          </a:solidFill>
        </p:spPr>
        <p:txBody>
          <a:bodyPr lIns="91440" tIns="91440" rIns="91440" bIns="91440">
            <a:normAutofit/>
          </a:bodyPr>
          <a:lstStyle>
            <a:lvl1pPr>
              <a:defRPr sz="1000" b="0">
                <a:solidFill>
                  <a:srgbClr val="000000"/>
                </a:solidFill>
              </a:defRPr>
            </a:lvl1pPr>
            <a:lvl2pPr marL="396875" indent="-173038">
              <a:tabLst/>
              <a:defRPr sz="1000" b="0">
                <a:solidFill>
                  <a:srgbClr val="000000"/>
                </a:solidFill>
              </a:defRPr>
            </a:lvl2pPr>
            <a:lvl3pPr>
              <a:defRPr sz="1000" b="0">
                <a:solidFill>
                  <a:srgbClr val="000000"/>
                </a:solidFill>
              </a:defRPr>
            </a:lvl3pPr>
            <a:lvl4pPr>
              <a:defRPr sz="1000" b="0">
                <a:solidFill>
                  <a:srgbClr val="000000"/>
                </a:solidFill>
              </a:defRPr>
            </a:lvl4pPr>
            <a:lvl5pPr>
              <a:defRPr sz="1000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4"/>
          </p:nvPr>
        </p:nvSpPr>
        <p:spPr>
          <a:xfrm>
            <a:off x="4668839" y="1535204"/>
            <a:ext cx="4011613" cy="1888942"/>
          </a:xfrm>
          <a:solidFill>
            <a:schemeClr val="bg2"/>
          </a:solidFill>
        </p:spPr>
        <p:txBody>
          <a:bodyPr lIns="91440" tIns="91440" rIns="91440" bIns="91440">
            <a:normAutofit/>
          </a:bodyPr>
          <a:lstStyle>
            <a:lvl1pPr>
              <a:defRPr sz="1000" b="0">
                <a:solidFill>
                  <a:srgbClr val="000000"/>
                </a:solidFill>
              </a:defRPr>
            </a:lvl1pPr>
            <a:lvl2pPr marL="396875" indent="-173038">
              <a:defRPr sz="1000" b="0">
                <a:solidFill>
                  <a:srgbClr val="000000"/>
                </a:solidFill>
              </a:defRPr>
            </a:lvl2pPr>
            <a:lvl3pPr>
              <a:defRPr sz="1000" b="0">
                <a:solidFill>
                  <a:srgbClr val="000000"/>
                </a:solidFill>
              </a:defRPr>
            </a:lvl3pPr>
            <a:lvl4pPr>
              <a:defRPr sz="1000" b="0">
                <a:solidFill>
                  <a:srgbClr val="000000"/>
                </a:solidFill>
              </a:defRPr>
            </a:lvl4pPr>
            <a:lvl5pPr>
              <a:defRPr sz="1000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1" y="1"/>
            <a:ext cx="5709920" cy="363408"/>
          </a:xfrm>
        </p:spPr>
        <p:txBody>
          <a:bodyPr anchor="b">
            <a:normAutofit/>
          </a:bodyPr>
          <a:lstStyle>
            <a:lvl1pPr marL="0" indent="0">
              <a:buNone/>
              <a:defRPr sz="1200" b="0" cap="all">
                <a:solidFill>
                  <a:srgbClr val="768591"/>
                </a:solidFill>
              </a:defRPr>
            </a:lvl1pPr>
          </a:lstStyle>
          <a:p>
            <a:pPr lvl="0"/>
            <a:r>
              <a:rPr lang="en-US" dirty="0" smtClean="0"/>
              <a:t>FRAMING TEXT AREA</a:t>
            </a:r>
            <a:endParaRPr lang="en-US" dirty="0"/>
          </a:p>
        </p:txBody>
      </p:sp>
      <p:sp>
        <p:nvSpPr>
          <p:cNvPr id="25" name="Content Placeholder 2"/>
          <p:cNvSpPr>
            <a:spLocks noGrp="1"/>
          </p:cNvSpPr>
          <p:nvPr>
            <p:ph idx="18"/>
          </p:nvPr>
        </p:nvSpPr>
        <p:spPr>
          <a:xfrm>
            <a:off x="457201" y="1301524"/>
            <a:ext cx="4011613" cy="233680"/>
          </a:xfrm>
          <a:solidFill>
            <a:schemeClr val="accent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000" b="1">
                <a:solidFill>
                  <a:schemeClr val="bg1"/>
                </a:solidFill>
              </a:defRPr>
            </a:lvl1pPr>
            <a:lvl2pPr marL="396875" indent="-173038">
              <a:tabLst/>
              <a:defRPr sz="1000" b="0">
                <a:solidFill>
                  <a:srgbClr val="000000"/>
                </a:solidFill>
              </a:defRPr>
            </a:lvl2pPr>
            <a:lvl3pPr>
              <a:defRPr sz="1000" b="0">
                <a:solidFill>
                  <a:srgbClr val="000000"/>
                </a:solidFill>
              </a:defRPr>
            </a:lvl3pPr>
            <a:lvl4pPr>
              <a:defRPr sz="1000" b="0">
                <a:solidFill>
                  <a:srgbClr val="000000"/>
                </a:solidFill>
              </a:defRPr>
            </a:lvl4pPr>
            <a:lvl5pPr>
              <a:defRPr sz="1000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19"/>
          </p:nvPr>
        </p:nvSpPr>
        <p:spPr>
          <a:xfrm>
            <a:off x="4668839" y="1301524"/>
            <a:ext cx="4011613" cy="233680"/>
          </a:xfrm>
          <a:solidFill>
            <a:schemeClr val="accent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000" b="1">
                <a:solidFill>
                  <a:schemeClr val="bg1"/>
                </a:solidFill>
              </a:defRPr>
            </a:lvl1pPr>
            <a:lvl2pPr marL="396875" indent="-173038">
              <a:tabLst/>
              <a:defRPr sz="1000" b="0">
                <a:solidFill>
                  <a:srgbClr val="000000"/>
                </a:solidFill>
              </a:defRPr>
            </a:lvl2pPr>
            <a:lvl3pPr>
              <a:defRPr sz="1000" b="0">
                <a:solidFill>
                  <a:srgbClr val="000000"/>
                </a:solidFill>
              </a:defRPr>
            </a:lvl3pPr>
            <a:lvl4pPr>
              <a:defRPr sz="1000" b="0">
                <a:solidFill>
                  <a:srgbClr val="000000"/>
                </a:solidFill>
              </a:defRPr>
            </a:lvl4pPr>
            <a:lvl5pPr>
              <a:defRPr sz="1000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0" name="Content Placeholder 2"/>
          <p:cNvSpPr>
            <a:spLocks noGrp="1"/>
          </p:cNvSpPr>
          <p:nvPr>
            <p:ph idx="25"/>
          </p:nvPr>
        </p:nvSpPr>
        <p:spPr>
          <a:xfrm>
            <a:off x="457201" y="3801476"/>
            <a:ext cx="4011613" cy="1888942"/>
          </a:xfrm>
          <a:solidFill>
            <a:schemeClr val="bg2"/>
          </a:solidFill>
        </p:spPr>
        <p:txBody>
          <a:bodyPr lIns="91440" tIns="91440" rIns="91440" bIns="91440">
            <a:normAutofit/>
          </a:bodyPr>
          <a:lstStyle>
            <a:lvl1pPr>
              <a:defRPr sz="1000" b="0">
                <a:solidFill>
                  <a:srgbClr val="000000"/>
                </a:solidFill>
              </a:defRPr>
            </a:lvl1pPr>
            <a:lvl2pPr marL="396875" indent="-173038">
              <a:tabLst/>
              <a:defRPr sz="1000" b="0">
                <a:solidFill>
                  <a:srgbClr val="000000"/>
                </a:solidFill>
              </a:defRPr>
            </a:lvl2pPr>
            <a:lvl3pPr>
              <a:defRPr sz="1000" b="0">
                <a:solidFill>
                  <a:srgbClr val="000000"/>
                </a:solidFill>
              </a:defRPr>
            </a:lvl3pPr>
            <a:lvl4pPr>
              <a:defRPr sz="1000" b="0">
                <a:solidFill>
                  <a:srgbClr val="000000"/>
                </a:solidFill>
              </a:defRPr>
            </a:lvl4pPr>
            <a:lvl5pPr>
              <a:defRPr sz="1000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1" name="Content Placeholder 2"/>
          <p:cNvSpPr>
            <a:spLocks noGrp="1"/>
          </p:cNvSpPr>
          <p:nvPr>
            <p:ph idx="26"/>
          </p:nvPr>
        </p:nvSpPr>
        <p:spPr>
          <a:xfrm>
            <a:off x="4668839" y="3801476"/>
            <a:ext cx="4011613" cy="1888942"/>
          </a:xfrm>
          <a:solidFill>
            <a:schemeClr val="bg2"/>
          </a:solidFill>
        </p:spPr>
        <p:txBody>
          <a:bodyPr lIns="91440" tIns="91440" rIns="91440" bIns="91440">
            <a:normAutofit/>
          </a:bodyPr>
          <a:lstStyle>
            <a:lvl1pPr>
              <a:defRPr sz="1000" b="0">
                <a:solidFill>
                  <a:srgbClr val="000000"/>
                </a:solidFill>
              </a:defRPr>
            </a:lvl1pPr>
            <a:lvl2pPr marL="396875" indent="-173038">
              <a:defRPr sz="1000" b="0">
                <a:solidFill>
                  <a:srgbClr val="000000"/>
                </a:solidFill>
              </a:defRPr>
            </a:lvl2pPr>
            <a:lvl3pPr>
              <a:defRPr sz="1000" b="0">
                <a:solidFill>
                  <a:srgbClr val="000000"/>
                </a:solidFill>
              </a:defRPr>
            </a:lvl3pPr>
            <a:lvl4pPr>
              <a:defRPr sz="1000" b="0">
                <a:solidFill>
                  <a:srgbClr val="000000"/>
                </a:solidFill>
              </a:defRPr>
            </a:lvl4pPr>
            <a:lvl5pPr>
              <a:defRPr sz="1000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2" name="Content Placeholder 2"/>
          <p:cNvSpPr>
            <a:spLocks noGrp="1"/>
          </p:cNvSpPr>
          <p:nvPr>
            <p:ph idx="27"/>
          </p:nvPr>
        </p:nvSpPr>
        <p:spPr>
          <a:xfrm>
            <a:off x="457201" y="3567796"/>
            <a:ext cx="4011613" cy="233680"/>
          </a:xfrm>
          <a:solidFill>
            <a:schemeClr val="accent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000" b="1">
                <a:solidFill>
                  <a:schemeClr val="bg1"/>
                </a:solidFill>
              </a:defRPr>
            </a:lvl1pPr>
            <a:lvl2pPr marL="396875" indent="-173038">
              <a:tabLst/>
              <a:defRPr sz="1000" b="0">
                <a:solidFill>
                  <a:srgbClr val="000000"/>
                </a:solidFill>
              </a:defRPr>
            </a:lvl2pPr>
            <a:lvl3pPr>
              <a:defRPr sz="1000" b="0">
                <a:solidFill>
                  <a:srgbClr val="000000"/>
                </a:solidFill>
              </a:defRPr>
            </a:lvl3pPr>
            <a:lvl4pPr>
              <a:defRPr sz="1000" b="0">
                <a:solidFill>
                  <a:srgbClr val="000000"/>
                </a:solidFill>
              </a:defRPr>
            </a:lvl4pPr>
            <a:lvl5pPr>
              <a:defRPr sz="1000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3" name="Content Placeholder 2"/>
          <p:cNvSpPr>
            <a:spLocks noGrp="1"/>
          </p:cNvSpPr>
          <p:nvPr>
            <p:ph idx="28"/>
          </p:nvPr>
        </p:nvSpPr>
        <p:spPr>
          <a:xfrm>
            <a:off x="4668839" y="3567796"/>
            <a:ext cx="4011613" cy="233680"/>
          </a:xfrm>
          <a:solidFill>
            <a:schemeClr val="accent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000" b="1">
                <a:solidFill>
                  <a:schemeClr val="bg1"/>
                </a:solidFill>
              </a:defRPr>
            </a:lvl1pPr>
            <a:lvl2pPr marL="396875" indent="-173038">
              <a:tabLst/>
              <a:defRPr sz="1000" b="0">
                <a:solidFill>
                  <a:srgbClr val="000000"/>
                </a:solidFill>
              </a:defRPr>
            </a:lvl2pPr>
            <a:lvl3pPr>
              <a:defRPr sz="1000" b="0">
                <a:solidFill>
                  <a:srgbClr val="000000"/>
                </a:solidFill>
              </a:defRPr>
            </a:lvl3pPr>
            <a:lvl4pPr>
              <a:defRPr sz="1000" b="0">
                <a:solidFill>
                  <a:srgbClr val="000000"/>
                </a:solidFill>
              </a:defRPr>
            </a:lvl4pPr>
            <a:lvl5pPr>
              <a:defRPr sz="1000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Text Placeholder 11"/>
          <p:cNvSpPr>
            <a:spLocks noGrp="1"/>
          </p:cNvSpPr>
          <p:nvPr>
            <p:ph type="body" sz="quarter" idx="29" hasCustomPrompt="1"/>
          </p:nvPr>
        </p:nvSpPr>
        <p:spPr>
          <a:xfrm>
            <a:off x="457201" y="5914934"/>
            <a:ext cx="8229599" cy="208054"/>
          </a:xfrm>
        </p:spPr>
        <p:txBody>
          <a:bodyPr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800" b="0">
                <a:solidFill>
                  <a:srgbClr val="76859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800" b="0">
                <a:solidFill>
                  <a:srgbClr val="768591"/>
                </a:solidFill>
              </a:defRPr>
            </a:lvl2pPr>
            <a:lvl3pPr marL="338137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800" b="0">
                <a:solidFill>
                  <a:srgbClr val="768591"/>
                </a:solidFill>
              </a:defRPr>
            </a:lvl3pPr>
            <a:lvl4pPr marL="51435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800" b="0">
                <a:solidFill>
                  <a:srgbClr val="768591"/>
                </a:solidFill>
              </a:defRPr>
            </a:lvl4pPr>
            <a:lvl5pPr marL="630238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800" b="0">
                <a:solidFill>
                  <a:srgbClr val="768591"/>
                </a:solidFill>
              </a:defRPr>
            </a:lvl5pPr>
          </a:lstStyle>
          <a:p>
            <a:pPr lvl="0"/>
            <a:r>
              <a:rPr lang="en-US" dirty="0" smtClean="0"/>
              <a:t>Click to add Source or Footnote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199" y="424180"/>
            <a:ext cx="6299736" cy="71374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Profile Comparison Slide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24"/>
          </p:nvPr>
        </p:nvSpPr>
        <p:spPr>
          <a:xfrm>
            <a:off x="6756935" y="202097"/>
            <a:ext cx="1697258" cy="902438"/>
          </a:xfrm>
        </p:spPr>
        <p:txBody>
          <a:bodyPr>
            <a:normAutofit/>
          </a:bodyPr>
          <a:lstStyle>
            <a:lvl1pPr>
              <a:defRPr sz="9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fld id="{B9244142-0151-C24F-B90E-AE4221D17755}" type="datetime1">
              <a:rPr lang="en-US" smtClean="0"/>
              <a:pPr/>
              <a:t>5/22/2017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r>
              <a:rPr lang="en-US" smtClean="0"/>
              <a:t>Presentation Title 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fld id="{1DB5379B-6F0A-3548-AC69-0D2DB46577D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Date Placeholder 3"/>
          <p:cNvSpPr txBox="1">
            <a:spLocks/>
          </p:cNvSpPr>
          <p:nvPr/>
        </p:nvSpPr>
        <p:spPr>
          <a:xfrm>
            <a:off x="1033582" y="6516293"/>
            <a:ext cx="3260628" cy="182563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800" dirty="0" smtClean="0">
                <a:solidFill>
                  <a:srgbClr val="768591"/>
                </a:solidFill>
              </a:rPr>
              <a:t>ICF proprietary and confidential. Do not copy, distribute, or disclose.</a:t>
            </a:r>
            <a:endParaRPr lang="en-US" sz="800" dirty="0">
              <a:solidFill>
                <a:srgbClr val="768591"/>
              </a:solidFill>
            </a:endParaRPr>
          </a:p>
        </p:txBody>
      </p:sp>
      <p:sp>
        <p:nvSpPr>
          <p:cNvPr id="34" name="Date Placeholder 3"/>
          <p:cNvSpPr txBox="1">
            <a:spLocks/>
          </p:cNvSpPr>
          <p:nvPr userDrawn="1"/>
        </p:nvSpPr>
        <p:spPr>
          <a:xfrm>
            <a:off x="1033582" y="6516293"/>
            <a:ext cx="3260628" cy="182563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800" dirty="0" smtClean="0">
                <a:solidFill>
                  <a:srgbClr val="768591"/>
                </a:solidFill>
              </a:rPr>
              <a:t>ICF proprietary and confidential. Do not copy, distribute, or disclose.</a:t>
            </a:r>
            <a:endParaRPr lang="en-US" sz="800" dirty="0">
              <a:solidFill>
                <a:srgbClr val="768591"/>
              </a:solidFill>
            </a:endParaRPr>
          </a:p>
        </p:txBody>
      </p:sp>
      <p:grpSp>
        <p:nvGrpSpPr>
          <p:cNvPr id="36" name="Group 35"/>
          <p:cNvGrpSpPr/>
          <p:nvPr userDrawn="1"/>
        </p:nvGrpSpPr>
        <p:grpSpPr>
          <a:xfrm>
            <a:off x="8608254" y="-1277"/>
            <a:ext cx="534646" cy="603504"/>
            <a:chOff x="11477672" y="-1277"/>
            <a:chExt cx="712861" cy="603504"/>
          </a:xfrm>
        </p:grpSpPr>
        <p:sp>
          <p:nvSpPr>
            <p:cNvPr id="37" name="Rectangle 36"/>
            <p:cNvSpPr/>
            <p:nvPr userDrawn="1"/>
          </p:nvSpPr>
          <p:spPr>
            <a:xfrm>
              <a:off x="11477678" y="302893"/>
              <a:ext cx="102168" cy="1005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4" name="Rectangle 43"/>
            <p:cNvSpPr>
              <a:spLocks/>
            </p:cNvSpPr>
            <p:nvPr userDrawn="1"/>
          </p:nvSpPr>
          <p:spPr>
            <a:xfrm>
              <a:off x="11579846" y="401059"/>
              <a:ext cx="205422" cy="2011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5" name="Rectangle 44"/>
            <p:cNvSpPr>
              <a:spLocks/>
            </p:cNvSpPr>
            <p:nvPr userDrawn="1"/>
          </p:nvSpPr>
          <p:spPr>
            <a:xfrm>
              <a:off x="11785268" y="-1277"/>
              <a:ext cx="405265" cy="40233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srgbClr val="D8E0E3"/>
                </a:solidFill>
              </a:endParaRPr>
            </a:p>
          </p:txBody>
        </p:sp>
        <p:sp>
          <p:nvSpPr>
            <p:cNvPr id="46" name="Rectangle 45"/>
            <p:cNvSpPr/>
            <p:nvPr userDrawn="1"/>
          </p:nvSpPr>
          <p:spPr>
            <a:xfrm>
              <a:off x="11477672" y="302893"/>
              <a:ext cx="102168" cy="1005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7" name="Rectangle 46"/>
            <p:cNvSpPr>
              <a:spLocks/>
            </p:cNvSpPr>
            <p:nvPr userDrawn="1"/>
          </p:nvSpPr>
          <p:spPr>
            <a:xfrm>
              <a:off x="11579840" y="401059"/>
              <a:ext cx="205421" cy="2011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90" y="6213758"/>
            <a:ext cx="429581" cy="462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846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Exhib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11"/>
          <p:cNvSpPr>
            <a:spLocks noGrp="1"/>
          </p:cNvSpPr>
          <p:nvPr>
            <p:ph sz="quarter" idx="20"/>
          </p:nvPr>
        </p:nvSpPr>
        <p:spPr>
          <a:xfrm>
            <a:off x="454025" y="1682115"/>
            <a:ext cx="8232774" cy="42170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Title and One Exhibit Slide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1926-C489-E845-A5A8-2DB091DB8600}" type="datetime1">
              <a:rPr lang="en-US" smtClean="0"/>
              <a:pPr/>
              <a:t>5/22/2017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Title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5379B-6F0A-3548-AC69-0D2DB46577D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1" y="1"/>
            <a:ext cx="6868160" cy="363408"/>
          </a:xfrm>
        </p:spPr>
        <p:txBody>
          <a:bodyPr anchor="b">
            <a:normAutofit/>
          </a:bodyPr>
          <a:lstStyle>
            <a:lvl1pPr marL="0" indent="0">
              <a:buNone/>
              <a:defRPr sz="1200" b="0" cap="all">
                <a:solidFill>
                  <a:srgbClr val="768591"/>
                </a:solidFill>
              </a:defRPr>
            </a:lvl1pPr>
          </a:lstStyle>
          <a:p>
            <a:pPr lvl="0"/>
            <a:r>
              <a:rPr lang="en-US" dirty="0" smtClean="0"/>
              <a:t>FRAMING TEXT AREA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454025" y="1306513"/>
            <a:ext cx="8232774" cy="234950"/>
          </a:xfrm>
        </p:spPr>
        <p:txBody>
          <a:bodyPr>
            <a:normAutofit/>
          </a:bodyPr>
          <a:lstStyle>
            <a:lvl1pPr marL="0" indent="0">
              <a:buNone/>
              <a:defRPr sz="120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Exhibit Title</a:t>
            </a:r>
            <a:endParaRPr lang="en-US" dirty="0"/>
          </a:p>
        </p:txBody>
      </p:sp>
      <p:sp>
        <p:nvSpPr>
          <p:cNvPr id="30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1" y="5914934"/>
            <a:ext cx="8229599" cy="208054"/>
          </a:xfrm>
        </p:spPr>
        <p:txBody>
          <a:bodyPr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800" b="0">
                <a:solidFill>
                  <a:srgbClr val="76859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800" b="0">
                <a:solidFill>
                  <a:srgbClr val="768591"/>
                </a:solidFill>
              </a:defRPr>
            </a:lvl2pPr>
            <a:lvl3pPr marL="338137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800" b="0">
                <a:solidFill>
                  <a:srgbClr val="768591"/>
                </a:solidFill>
              </a:defRPr>
            </a:lvl3pPr>
            <a:lvl4pPr marL="51435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800" b="0">
                <a:solidFill>
                  <a:srgbClr val="768591"/>
                </a:solidFill>
              </a:defRPr>
            </a:lvl4pPr>
            <a:lvl5pPr marL="630238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800" b="0">
                <a:solidFill>
                  <a:srgbClr val="768591"/>
                </a:solidFill>
              </a:defRPr>
            </a:lvl5pPr>
          </a:lstStyle>
          <a:p>
            <a:pPr lvl="0"/>
            <a:r>
              <a:rPr lang="en-US" dirty="0" smtClean="0"/>
              <a:t>Click to add Source or Footnote</a:t>
            </a:r>
            <a:endParaRPr lang="en-US" dirty="0"/>
          </a:p>
        </p:txBody>
      </p:sp>
      <p:cxnSp>
        <p:nvCxnSpPr>
          <p:cNvPr id="34" name="Straight Connector 33"/>
          <p:cNvCxnSpPr/>
          <p:nvPr/>
        </p:nvCxnSpPr>
        <p:spPr>
          <a:xfrm>
            <a:off x="457199" y="1294448"/>
            <a:ext cx="8229600" cy="0"/>
          </a:xfrm>
          <a:prstGeom prst="line">
            <a:avLst/>
          </a:prstGeom>
          <a:ln w="635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Date Placeholder 3"/>
          <p:cNvSpPr txBox="1">
            <a:spLocks/>
          </p:cNvSpPr>
          <p:nvPr/>
        </p:nvSpPr>
        <p:spPr>
          <a:xfrm>
            <a:off x="1033582" y="6516293"/>
            <a:ext cx="3260628" cy="182563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800" dirty="0" smtClean="0">
                <a:solidFill>
                  <a:srgbClr val="768591"/>
                </a:solidFill>
              </a:rPr>
              <a:t>ICF proprietary and confidential. Do not copy, distribute, or disclose.</a:t>
            </a:r>
            <a:endParaRPr lang="en-US" sz="800" dirty="0">
              <a:solidFill>
                <a:srgbClr val="768591"/>
              </a:solidFill>
            </a:endParaRPr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457199" y="1294448"/>
            <a:ext cx="8229600" cy="0"/>
          </a:xfrm>
          <a:prstGeom prst="line">
            <a:avLst/>
          </a:prstGeom>
          <a:ln w="635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Date Placeholder 3"/>
          <p:cNvSpPr txBox="1">
            <a:spLocks/>
          </p:cNvSpPr>
          <p:nvPr userDrawn="1"/>
        </p:nvSpPr>
        <p:spPr>
          <a:xfrm>
            <a:off x="1033582" y="6516293"/>
            <a:ext cx="3260628" cy="182563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800" dirty="0" smtClean="0">
                <a:solidFill>
                  <a:srgbClr val="768591"/>
                </a:solidFill>
              </a:rPr>
              <a:t>ICF proprietary and confidential. Do not copy, distribute, or disclose.</a:t>
            </a:r>
            <a:endParaRPr lang="en-US" sz="800" dirty="0">
              <a:solidFill>
                <a:srgbClr val="768591"/>
              </a:solidFill>
            </a:endParaRPr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8608254" y="-1277"/>
            <a:ext cx="534646" cy="603504"/>
            <a:chOff x="11477672" y="-1277"/>
            <a:chExt cx="712861" cy="603504"/>
          </a:xfrm>
        </p:grpSpPr>
        <p:sp>
          <p:nvSpPr>
            <p:cNvPr id="35" name="Rectangle 34"/>
            <p:cNvSpPr/>
            <p:nvPr userDrawn="1"/>
          </p:nvSpPr>
          <p:spPr>
            <a:xfrm>
              <a:off x="11477678" y="302893"/>
              <a:ext cx="102168" cy="1005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6" name="Rectangle 35"/>
            <p:cNvSpPr>
              <a:spLocks/>
            </p:cNvSpPr>
            <p:nvPr userDrawn="1"/>
          </p:nvSpPr>
          <p:spPr>
            <a:xfrm>
              <a:off x="11579846" y="401059"/>
              <a:ext cx="205422" cy="2011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7" name="Rectangle 36"/>
            <p:cNvSpPr>
              <a:spLocks/>
            </p:cNvSpPr>
            <p:nvPr userDrawn="1"/>
          </p:nvSpPr>
          <p:spPr>
            <a:xfrm>
              <a:off x="11785268" y="-1277"/>
              <a:ext cx="405265" cy="40233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srgbClr val="D8E0E3"/>
                </a:solidFill>
              </a:endParaRPr>
            </a:p>
          </p:txBody>
        </p:sp>
        <p:sp>
          <p:nvSpPr>
            <p:cNvPr id="38" name="Rectangle 37"/>
            <p:cNvSpPr/>
            <p:nvPr userDrawn="1"/>
          </p:nvSpPr>
          <p:spPr>
            <a:xfrm>
              <a:off x="11477672" y="302893"/>
              <a:ext cx="102168" cy="1005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9" name="Rectangle 38"/>
            <p:cNvSpPr>
              <a:spLocks/>
            </p:cNvSpPr>
            <p:nvPr userDrawn="1"/>
          </p:nvSpPr>
          <p:spPr>
            <a:xfrm>
              <a:off x="11579840" y="401059"/>
              <a:ext cx="205421" cy="2011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90" y="6213758"/>
            <a:ext cx="429581" cy="462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9241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Exhib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quarter" idx="19"/>
          </p:nvPr>
        </p:nvSpPr>
        <p:spPr>
          <a:xfrm>
            <a:off x="4675187" y="1680846"/>
            <a:ext cx="4011613" cy="421830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Title with Two Exhibit Slide</a:t>
            </a:r>
            <a:endParaRPr lang="en-US" dirty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1" y="1"/>
            <a:ext cx="6868160" cy="363408"/>
          </a:xfrm>
        </p:spPr>
        <p:txBody>
          <a:bodyPr anchor="b">
            <a:normAutofit/>
          </a:bodyPr>
          <a:lstStyle>
            <a:lvl1pPr marL="0" indent="0">
              <a:buNone/>
              <a:defRPr sz="1200" b="0" cap="all">
                <a:solidFill>
                  <a:srgbClr val="768591"/>
                </a:solidFill>
              </a:defRPr>
            </a:lvl1pPr>
          </a:lstStyle>
          <a:p>
            <a:pPr lvl="0"/>
            <a:r>
              <a:rPr lang="en-US" dirty="0" smtClean="0"/>
              <a:t>FRAMING TEXT AREA</a:t>
            </a:r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457200" y="1294448"/>
            <a:ext cx="4011614" cy="0"/>
          </a:xfrm>
          <a:prstGeom prst="line">
            <a:avLst/>
          </a:prstGeom>
          <a:ln w="635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667250" y="1294448"/>
            <a:ext cx="4011614" cy="0"/>
          </a:xfrm>
          <a:prstGeom prst="line">
            <a:avLst/>
          </a:prstGeom>
          <a:ln w="635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454026" y="1305243"/>
            <a:ext cx="4011613" cy="234950"/>
          </a:xfrm>
        </p:spPr>
        <p:txBody>
          <a:bodyPr>
            <a:normAutofit/>
          </a:bodyPr>
          <a:lstStyle>
            <a:lvl1pPr marL="0" indent="0">
              <a:buNone/>
              <a:defRPr sz="120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Exhibit Title</a:t>
            </a:r>
            <a:endParaRPr lang="en-US" dirty="0"/>
          </a:p>
        </p:txBody>
      </p:sp>
      <p:sp>
        <p:nvSpPr>
          <p:cNvPr id="29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4675187" y="1305243"/>
            <a:ext cx="4011613" cy="234950"/>
          </a:xfrm>
        </p:spPr>
        <p:txBody>
          <a:bodyPr>
            <a:normAutofit/>
          </a:bodyPr>
          <a:lstStyle>
            <a:lvl1pPr marL="0" indent="0">
              <a:buNone/>
              <a:defRPr sz="120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Exhibit Title</a:t>
            </a:r>
            <a:endParaRPr lang="en-US" dirty="0"/>
          </a:p>
        </p:txBody>
      </p:sp>
      <p:sp>
        <p:nvSpPr>
          <p:cNvPr id="31" name="Content Placeholder 11"/>
          <p:cNvSpPr>
            <a:spLocks noGrp="1"/>
          </p:cNvSpPr>
          <p:nvPr>
            <p:ph sz="quarter" idx="20"/>
          </p:nvPr>
        </p:nvSpPr>
        <p:spPr>
          <a:xfrm>
            <a:off x="454026" y="1680846"/>
            <a:ext cx="4011613" cy="421830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1" y="5914934"/>
            <a:ext cx="8229599" cy="208054"/>
          </a:xfrm>
        </p:spPr>
        <p:txBody>
          <a:bodyPr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800" b="0">
                <a:solidFill>
                  <a:srgbClr val="76859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800" b="0">
                <a:solidFill>
                  <a:srgbClr val="768591"/>
                </a:solidFill>
              </a:defRPr>
            </a:lvl2pPr>
            <a:lvl3pPr marL="338137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800" b="0">
                <a:solidFill>
                  <a:srgbClr val="768591"/>
                </a:solidFill>
              </a:defRPr>
            </a:lvl3pPr>
            <a:lvl4pPr marL="51435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800" b="0">
                <a:solidFill>
                  <a:srgbClr val="768591"/>
                </a:solidFill>
              </a:defRPr>
            </a:lvl4pPr>
            <a:lvl5pPr marL="630238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800" b="0">
                <a:solidFill>
                  <a:srgbClr val="768591"/>
                </a:solidFill>
              </a:defRPr>
            </a:lvl5pPr>
          </a:lstStyle>
          <a:p>
            <a:pPr lvl="0"/>
            <a:r>
              <a:rPr lang="en-US" dirty="0" smtClean="0"/>
              <a:t>Click to add Source or Footnote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B9244142-0151-C24F-B90E-AE4221D17755}" type="datetime1">
              <a:rPr lang="en-US" smtClean="0"/>
              <a:pPr/>
              <a:t>5/22/2017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 smtClean="0"/>
              <a:t>Presentation Title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1DB5379B-6F0A-3548-AC69-0D2DB46577D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Date Placeholder 3"/>
          <p:cNvSpPr txBox="1">
            <a:spLocks/>
          </p:cNvSpPr>
          <p:nvPr/>
        </p:nvSpPr>
        <p:spPr>
          <a:xfrm>
            <a:off x="1033582" y="6516293"/>
            <a:ext cx="3260628" cy="182563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800" dirty="0" smtClean="0">
                <a:solidFill>
                  <a:srgbClr val="768591"/>
                </a:solidFill>
              </a:rPr>
              <a:t>ICF proprietary and confidential. Do not copy, distribute, or disclose.</a:t>
            </a:r>
            <a:endParaRPr lang="en-US" sz="800" dirty="0">
              <a:solidFill>
                <a:srgbClr val="768591"/>
              </a:solidFill>
            </a:endParaRPr>
          </a:p>
        </p:txBody>
      </p:sp>
      <p:sp>
        <p:nvSpPr>
          <p:cNvPr id="35" name="Date Placeholder 3"/>
          <p:cNvSpPr txBox="1">
            <a:spLocks/>
          </p:cNvSpPr>
          <p:nvPr userDrawn="1"/>
        </p:nvSpPr>
        <p:spPr>
          <a:xfrm>
            <a:off x="1033582" y="6516293"/>
            <a:ext cx="3260628" cy="182563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800" dirty="0" smtClean="0">
                <a:solidFill>
                  <a:srgbClr val="768591"/>
                </a:solidFill>
              </a:rPr>
              <a:t>ICF proprietary and confidential. Do not copy, distribute, or disclose.</a:t>
            </a:r>
            <a:endParaRPr lang="en-US" sz="800" dirty="0">
              <a:solidFill>
                <a:srgbClr val="768591"/>
              </a:solidFill>
            </a:endParaRPr>
          </a:p>
        </p:txBody>
      </p:sp>
      <p:grpSp>
        <p:nvGrpSpPr>
          <p:cNvPr id="37" name="Group 36"/>
          <p:cNvGrpSpPr/>
          <p:nvPr userDrawn="1"/>
        </p:nvGrpSpPr>
        <p:grpSpPr>
          <a:xfrm>
            <a:off x="8608254" y="-1277"/>
            <a:ext cx="534646" cy="603504"/>
            <a:chOff x="11477672" y="-1277"/>
            <a:chExt cx="712861" cy="603504"/>
          </a:xfrm>
        </p:grpSpPr>
        <p:sp>
          <p:nvSpPr>
            <p:cNvPr id="38" name="Rectangle 37"/>
            <p:cNvSpPr/>
            <p:nvPr userDrawn="1"/>
          </p:nvSpPr>
          <p:spPr>
            <a:xfrm>
              <a:off x="11477678" y="302893"/>
              <a:ext cx="102168" cy="1005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9" name="Rectangle 38"/>
            <p:cNvSpPr>
              <a:spLocks/>
            </p:cNvSpPr>
            <p:nvPr userDrawn="1"/>
          </p:nvSpPr>
          <p:spPr>
            <a:xfrm>
              <a:off x="11579846" y="401059"/>
              <a:ext cx="205422" cy="2011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0" name="Rectangle 39"/>
            <p:cNvSpPr>
              <a:spLocks/>
            </p:cNvSpPr>
            <p:nvPr userDrawn="1"/>
          </p:nvSpPr>
          <p:spPr>
            <a:xfrm>
              <a:off x="11785268" y="-1277"/>
              <a:ext cx="405265" cy="40233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srgbClr val="D8E0E3"/>
                </a:solidFill>
              </a:endParaRPr>
            </a:p>
          </p:txBody>
        </p:sp>
        <p:sp>
          <p:nvSpPr>
            <p:cNvPr id="41" name="Rectangle 40"/>
            <p:cNvSpPr/>
            <p:nvPr userDrawn="1"/>
          </p:nvSpPr>
          <p:spPr>
            <a:xfrm>
              <a:off x="11477672" y="302893"/>
              <a:ext cx="102168" cy="1005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2" name="Rectangle 41"/>
            <p:cNvSpPr>
              <a:spLocks/>
            </p:cNvSpPr>
            <p:nvPr userDrawn="1"/>
          </p:nvSpPr>
          <p:spPr>
            <a:xfrm>
              <a:off x="11579840" y="401059"/>
              <a:ext cx="205421" cy="2011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90" y="6213758"/>
            <a:ext cx="429581" cy="462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3100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Thirds One Third Exhib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quarter" idx="19"/>
          </p:nvPr>
        </p:nvSpPr>
        <p:spPr>
          <a:xfrm>
            <a:off x="6069015" y="1680846"/>
            <a:ext cx="2616200" cy="4218305"/>
          </a:xfrm>
        </p:spPr>
        <p:txBody>
          <a:bodyPr>
            <a:normAutofit/>
          </a:bodyPr>
          <a:lstStyle>
            <a:lvl1pPr>
              <a:defRPr sz="1200" b="0">
                <a:solidFill>
                  <a:schemeClr val="tx1"/>
                </a:solidFill>
              </a:defRPr>
            </a:lvl1pPr>
            <a:lvl2pPr marL="346075" indent="-173038">
              <a:buClr>
                <a:schemeClr val="accent2"/>
              </a:buClr>
              <a:buFont typeface="Lucida Grande"/>
              <a:buChar char="–"/>
              <a:def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0850" indent="-112713">
              <a:buClrTx/>
              <a:buFont typeface="Wingdings" charset="2"/>
              <a:buChar char="§"/>
              <a:defRPr sz="1200" b="0">
                <a:solidFill>
                  <a:schemeClr val="tx1"/>
                </a:solidFill>
              </a:defRPr>
            </a:lvl3pPr>
            <a:lvl4pPr marL="628650" indent="-114300">
              <a:buFont typeface="Lucida Grande"/>
              <a:buChar char="»"/>
              <a:defRPr sz="1200" b="0">
                <a:solidFill>
                  <a:schemeClr val="tx1"/>
                </a:solidFill>
              </a:defRPr>
            </a:lvl4pPr>
            <a:lvl5pPr marL="744538" indent="-114300">
              <a:buFont typeface="Arial"/>
              <a:buChar char="•"/>
              <a:defRPr sz="12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1" name="Content Placeholder 11"/>
          <p:cNvSpPr>
            <a:spLocks noGrp="1"/>
          </p:cNvSpPr>
          <p:nvPr>
            <p:ph sz="quarter" idx="20"/>
          </p:nvPr>
        </p:nvSpPr>
        <p:spPr>
          <a:xfrm>
            <a:off x="454026" y="1680846"/>
            <a:ext cx="5421313" cy="421830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Two Thirds-One Third Exhibit Slide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1926-C489-E845-A5A8-2DB091DB8600}" type="datetime1">
              <a:rPr lang="en-US" smtClean="0"/>
              <a:pPr/>
              <a:t>5/22/2017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Title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5379B-6F0A-3548-AC69-0D2DB46577D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1" y="1"/>
            <a:ext cx="6868160" cy="363408"/>
          </a:xfrm>
        </p:spPr>
        <p:txBody>
          <a:bodyPr anchor="b">
            <a:normAutofit/>
          </a:bodyPr>
          <a:lstStyle>
            <a:lvl1pPr marL="0" indent="0">
              <a:buNone/>
              <a:defRPr sz="1200" b="0" cap="all">
                <a:solidFill>
                  <a:srgbClr val="768591"/>
                </a:solidFill>
              </a:defRPr>
            </a:lvl1pPr>
          </a:lstStyle>
          <a:p>
            <a:pPr lvl="0"/>
            <a:r>
              <a:rPr lang="en-US" dirty="0" smtClean="0"/>
              <a:t>FRAMING TEXT AREA</a:t>
            </a:r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457200" y="1294448"/>
            <a:ext cx="5421314" cy="0"/>
          </a:xfrm>
          <a:prstGeom prst="line">
            <a:avLst/>
          </a:prstGeom>
          <a:ln w="635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061076" y="1294448"/>
            <a:ext cx="2616201" cy="0"/>
          </a:xfrm>
          <a:prstGeom prst="line">
            <a:avLst/>
          </a:prstGeom>
          <a:ln w="635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454026" y="1305243"/>
            <a:ext cx="5421313" cy="234950"/>
          </a:xfrm>
        </p:spPr>
        <p:txBody>
          <a:bodyPr>
            <a:normAutofit/>
          </a:bodyPr>
          <a:lstStyle>
            <a:lvl1pPr marL="0" indent="0">
              <a:buNone/>
              <a:defRPr sz="120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Exhibit Title</a:t>
            </a:r>
            <a:endParaRPr lang="en-US" dirty="0"/>
          </a:p>
        </p:txBody>
      </p:sp>
      <p:sp>
        <p:nvSpPr>
          <p:cNvPr id="29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6069015" y="1305243"/>
            <a:ext cx="2616200" cy="234950"/>
          </a:xfrm>
        </p:spPr>
        <p:txBody>
          <a:bodyPr>
            <a:normAutofit/>
          </a:bodyPr>
          <a:lstStyle>
            <a:lvl1pPr marL="0" indent="0">
              <a:buNone/>
              <a:defRPr sz="1200" cap="all" baseline="0">
                <a:solidFill>
                  <a:srgbClr val="00538B"/>
                </a:solidFill>
              </a:defRPr>
            </a:lvl1pPr>
          </a:lstStyle>
          <a:p>
            <a:pPr lvl="0"/>
            <a:r>
              <a:rPr lang="en-US" dirty="0" smtClean="0"/>
              <a:t>Click to edit Exhibit Title</a:t>
            </a:r>
            <a:endParaRPr lang="en-US" dirty="0"/>
          </a:p>
        </p:txBody>
      </p:sp>
      <p:sp>
        <p:nvSpPr>
          <p:cNvPr id="3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1" y="5914934"/>
            <a:ext cx="8229599" cy="208054"/>
          </a:xfrm>
        </p:spPr>
        <p:txBody>
          <a:bodyPr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800" b="0">
                <a:solidFill>
                  <a:srgbClr val="76859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800" b="0">
                <a:solidFill>
                  <a:srgbClr val="768591"/>
                </a:solidFill>
              </a:defRPr>
            </a:lvl2pPr>
            <a:lvl3pPr marL="338137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800" b="0">
                <a:solidFill>
                  <a:srgbClr val="768591"/>
                </a:solidFill>
              </a:defRPr>
            </a:lvl3pPr>
            <a:lvl4pPr marL="51435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800" b="0">
                <a:solidFill>
                  <a:srgbClr val="768591"/>
                </a:solidFill>
              </a:defRPr>
            </a:lvl4pPr>
            <a:lvl5pPr marL="630238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800" b="0">
                <a:solidFill>
                  <a:srgbClr val="768591"/>
                </a:solidFill>
              </a:defRPr>
            </a:lvl5pPr>
          </a:lstStyle>
          <a:p>
            <a:pPr lvl="0"/>
            <a:r>
              <a:rPr lang="en-US" dirty="0" smtClean="0"/>
              <a:t>Click to add Source or Footnote</a:t>
            </a:r>
            <a:endParaRPr lang="en-US" dirty="0"/>
          </a:p>
        </p:txBody>
      </p:sp>
      <p:sp>
        <p:nvSpPr>
          <p:cNvPr id="23" name="Date Placeholder 3"/>
          <p:cNvSpPr txBox="1">
            <a:spLocks/>
          </p:cNvSpPr>
          <p:nvPr/>
        </p:nvSpPr>
        <p:spPr>
          <a:xfrm>
            <a:off x="1033582" y="6516293"/>
            <a:ext cx="3260628" cy="182563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800" dirty="0" smtClean="0">
                <a:solidFill>
                  <a:srgbClr val="768591"/>
                </a:solidFill>
              </a:rPr>
              <a:t>ICF proprietary and confidential. Do not copy, distribute, or disclose.</a:t>
            </a:r>
            <a:endParaRPr lang="en-US" sz="800" dirty="0">
              <a:solidFill>
                <a:srgbClr val="768591"/>
              </a:solidFill>
            </a:endParaRPr>
          </a:p>
        </p:txBody>
      </p:sp>
      <p:sp>
        <p:nvSpPr>
          <p:cNvPr id="35" name="Date Placeholder 3"/>
          <p:cNvSpPr txBox="1">
            <a:spLocks/>
          </p:cNvSpPr>
          <p:nvPr userDrawn="1"/>
        </p:nvSpPr>
        <p:spPr>
          <a:xfrm>
            <a:off x="1033582" y="6516293"/>
            <a:ext cx="3260628" cy="182563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800" dirty="0" smtClean="0">
                <a:solidFill>
                  <a:srgbClr val="768591"/>
                </a:solidFill>
              </a:rPr>
              <a:t>ICF proprietary and confidential. Do not copy, distribute, or disclose.</a:t>
            </a:r>
            <a:endParaRPr lang="en-US" sz="800" dirty="0">
              <a:solidFill>
                <a:srgbClr val="768591"/>
              </a:solidFill>
            </a:endParaRPr>
          </a:p>
        </p:txBody>
      </p:sp>
      <p:grpSp>
        <p:nvGrpSpPr>
          <p:cNvPr id="37" name="Group 36"/>
          <p:cNvGrpSpPr/>
          <p:nvPr userDrawn="1"/>
        </p:nvGrpSpPr>
        <p:grpSpPr>
          <a:xfrm>
            <a:off x="8608254" y="-1277"/>
            <a:ext cx="534646" cy="603504"/>
            <a:chOff x="11477672" y="-1277"/>
            <a:chExt cx="712861" cy="603504"/>
          </a:xfrm>
        </p:grpSpPr>
        <p:sp>
          <p:nvSpPr>
            <p:cNvPr id="38" name="Rectangle 37"/>
            <p:cNvSpPr/>
            <p:nvPr userDrawn="1"/>
          </p:nvSpPr>
          <p:spPr>
            <a:xfrm>
              <a:off x="11477678" y="302893"/>
              <a:ext cx="102168" cy="1005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9" name="Rectangle 38"/>
            <p:cNvSpPr>
              <a:spLocks/>
            </p:cNvSpPr>
            <p:nvPr userDrawn="1"/>
          </p:nvSpPr>
          <p:spPr>
            <a:xfrm>
              <a:off x="11579846" y="401059"/>
              <a:ext cx="205422" cy="2011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0" name="Rectangle 39"/>
            <p:cNvSpPr>
              <a:spLocks/>
            </p:cNvSpPr>
            <p:nvPr userDrawn="1"/>
          </p:nvSpPr>
          <p:spPr>
            <a:xfrm>
              <a:off x="11785268" y="-1277"/>
              <a:ext cx="405265" cy="40233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srgbClr val="D8E0E3"/>
                </a:solidFill>
              </a:endParaRPr>
            </a:p>
          </p:txBody>
        </p:sp>
        <p:sp>
          <p:nvSpPr>
            <p:cNvPr id="41" name="Rectangle 40"/>
            <p:cNvSpPr/>
            <p:nvPr userDrawn="1"/>
          </p:nvSpPr>
          <p:spPr>
            <a:xfrm>
              <a:off x="11477672" y="302893"/>
              <a:ext cx="102168" cy="1005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2" name="Rectangle 41"/>
            <p:cNvSpPr>
              <a:spLocks/>
            </p:cNvSpPr>
            <p:nvPr userDrawn="1"/>
          </p:nvSpPr>
          <p:spPr>
            <a:xfrm>
              <a:off x="11579840" y="401059"/>
              <a:ext cx="205421" cy="2011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90" y="6213758"/>
            <a:ext cx="429581" cy="462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5542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ograph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Biographies Slide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1926-C489-E845-A5A8-2DB091DB8600}" type="datetime1">
              <a:rPr lang="en-US" smtClean="0"/>
              <a:pPr/>
              <a:t>5/22/2017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Title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5379B-6F0A-3548-AC69-0D2DB46577D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idx="14"/>
          </p:nvPr>
        </p:nvSpPr>
        <p:spPr>
          <a:xfrm>
            <a:off x="6073774" y="2138998"/>
            <a:ext cx="2606678" cy="376015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0" indent="0">
              <a:buNone/>
              <a:defRPr sz="1200"/>
            </a:lvl2pPr>
            <a:lvl3pPr marL="338137" indent="0">
              <a:buNone/>
              <a:defRPr sz="1050"/>
            </a:lvl3pPr>
            <a:lvl4pPr marL="514350" indent="0">
              <a:buNone/>
              <a:defRPr sz="1000"/>
            </a:lvl4pPr>
            <a:lvl5pPr marL="630238" indent="0">
              <a:buNone/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1" y="1"/>
            <a:ext cx="6868160" cy="363408"/>
          </a:xfrm>
        </p:spPr>
        <p:txBody>
          <a:bodyPr anchor="b">
            <a:normAutofit/>
          </a:bodyPr>
          <a:lstStyle>
            <a:lvl1pPr marL="0" indent="0">
              <a:buNone/>
              <a:defRPr sz="1200" b="0" cap="all">
                <a:solidFill>
                  <a:srgbClr val="768591"/>
                </a:solidFill>
              </a:defRPr>
            </a:lvl1pPr>
          </a:lstStyle>
          <a:p>
            <a:pPr lvl="0"/>
            <a:r>
              <a:rPr lang="en-US" dirty="0" smtClean="0"/>
              <a:t>FRAMING TEXT AREA</a:t>
            </a:r>
            <a:endParaRPr lang="en-US" dirty="0"/>
          </a:p>
        </p:txBody>
      </p:sp>
      <p:sp>
        <p:nvSpPr>
          <p:cNvPr id="44" name="Content Placeholder 2"/>
          <p:cNvSpPr>
            <a:spLocks noGrp="1"/>
          </p:cNvSpPr>
          <p:nvPr>
            <p:ph idx="16"/>
          </p:nvPr>
        </p:nvSpPr>
        <p:spPr>
          <a:xfrm>
            <a:off x="3265489" y="2138998"/>
            <a:ext cx="2606678" cy="376015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0" indent="0">
              <a:buNone/>
              <a:defRPr sz="1200"/>
            </a:lvl2pPr>
            <a:lvl3pPr marL="338137" indent="0">
              <a:buNone/>
              <a:defRPr sz="1050"/>
            </a:lvl3pPr>
            <a:lvl4pPr marL="514350" indent="0">
              <a:buNone/>
              <a:defRPr sz="1000"/>
            </a:lvl4pPr>
            <a:lvl5pPr marL="630238" indent="0">
              <a:buNone/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5" name="Content Placeholder 2"/>
          <p:cNvSpPr>
            <a:spLocks noGrp="1"/>
          </p:cNvSpPr>
          <p:nvPr>
            <p:ph idx="17"/>
          </p:nvPr>
        </p:nvSpPr>
        <p:spPr>
          <a:xfrm>
            <a:off x="477207" y="2138998"/>
            <a:ext cx="2606678" cy="376015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0" indent="0">
              <a:buNone/>
              <a:defRPr sz="1200"/>
            </a:lvl2pPr>
            <a:lvl3pPr marL="338137" indent="0">
              <a:buNone/>
              <a:defRPr sz="1050"/>
            </a:lvl3pPr>
            <a:lvl4pPr marL="514350" indent="0">
              <a:buNone/>
              <a:defRPr sz="1000"/>
            </a:lvl4pPr>
            <a:lvl5pPr marL="630238" indent="0">
              <a:buNone/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6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457200" y="1303974"/>
            <a:ext cx="704850" cy="753745"/>
          </a:xfrm>
        </p:spPr>
        <p:txBody>
          <a:bodyPr>
            <a:normAutofit/>
          </a:bodyPr>
          <a:lstStyle>
            <a:lvl1pPr>
              <a:defRPr sz="9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7" name="Picture Placeholder 8"/>
          <p:cNvSpPr>
            <a:spLocks noGrp="1"/>
          </p:cNvSpPr>
          <p:nvPr>
            <p:ph type="pic" sz="quarter" idx="19"/>
          </p:nvPr>
        </p:nvSpPr>
        <p:spPr>
          <a:xfrm>
            <a:off x="3265488" y="1303974"/>
            <a:ext cx="704850" cy="753745"/>
          </a:xfrm>
        </p:spPr>
        <p:txBody>
          <a:bodyPr>
            <a:normAutofit/>
          </a:bodyPr>
          <a:lstStyle>
            <a:lvl1pPr>
              <a:defRPr sz="9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8" name="Picture Placeholder 8"/>
          <p:cNvSpPr>
            <a:spLocks noGrp="1"/>
          </p:cNvSpPr>
          <p:nvPr>
            <p:ph type="pic" sz="quarter" idx="20"/>
          </p:nvPr>
        </p:nvSpPr>
        <p:spPr>
          <a:xfrm>
            <a:off x="6081711" y="1303974"/>
            <a:ext cx="704850" cy="753745"/>
          </a:xfrm>
        </p:spPr>
        <p:txBody>
          <a:bodyPr>
            <a:normAutofit/>
          </a:bodyPr>
          <a:lstStyle>
            <a:lvl1pPr>
              <a:defRPr sz="9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8" name="Text Placeholder 11"/>
          <p:cNvSpPr>
            <a:spLocks noGrp="1"/>
          </p:cNvSpPr>
          <p:nvPr>
            <p:ph type="body" sz="quarter" idx="21" hasCustomPrompt="1"/>
          </p:nvPr>
        </p:nvSpPr>
        <p:spPr>
          <a:xfrm>
            <a:off x="457201" y="5914934"/>
            <a:ext cx="8229599" cy="208054"/>
          </a:xfrm>
        </p:spPr>
        <p:txBody>
          <a:bodyPr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800" b="0">
                <a:solidFill>
                  <a:srgbClr val="76859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800" b="0">
                <a:solidFill>
                  <a:srgbClr val="768591"/>
                </a:solidFill>
              </a:defRPr>
            </a:lvl2pPr>
            <a:lvl3pPr marL="338137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800" b="0">
                <a:solidFill>
                  <a:srgbClr val="768591"/>
                </a:solidFill>
              </a:defRPr>
            </a:lvl3pPr>
            <a:lvl4pPr marL="51435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800" b="0">
                <a:solidFill>
                  <a:srgbClr val="768591"/>
                </a:solidFill>
              </a:defRPr>
            </a:lvl4pPr>
            <a:lvl5pPr marL="630238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800" b="0">
                <a:solidFill>
                  <a:srgbClr val="768591"/>
                </a:solidFill>
              </a:defRPr>
            </a:lvl5pPr>
          </a:lstStyle>
          <a:p>
            <a:pPr lvl="0"/>
            <a:r>
              <a:rPr lang="en-US" dirty="0" smtClean="0"/>
              <a:t>Click to add Source or Footnote</a:t>
            </a:r>
            <a:endParaRPr lang="en-US" dirty="0"/>
          </a:p>
        </p:txBody>
      </p:sp>
      <p:sp>
        <p:nvSpPr>
          <p:cNvPr id="23" name="Date Placeholder 3"/>
          <p:cNvSpPr txBox="1">
            <a:spLocks/>
          </p:cNvSpPr>
          <p:nvPr/>
        </p:nvSpPr>
        <p:spPr>
          <a:xfrm>
            <a:off x="1033582" y="6516293"/>
            <a:ext cx="3260628" cy="182563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800" dirty="0" smtClean="0">
                <a:solidFill>
                  <a:srgbClr val="768591"/>
                </a:solidFill>
              </a:rPr>
              <a:t>ICF proprietary and confidential. Do not copy, distribute, or disclose.</a:t>
            </a:r>
            <a:endParaRPr lang="en-US" sz="800" dirty="0">
              <a:solidFill>
                <a:srgbClr val="768591"/>
              </a:solidFill>
            </a:endParaRPr>
          </a:p>
        </p:txBody>
      </p:sp>
      <p:sp>
        <p:nvSpPr>
          <p:cNvPr id="31" name="Date Placeholder 3"/>
          <p:cNvSpPr txBox="1">
            <a:spLocks/>
          </p:cNvSpPr>
          <p:nvPr userDrawn="1"/>
        </p:nvSpPr>
        <p:spPr>
          <a:xfrm>
            <a:off x="1033582" y="6516293"/>
            <a:ext cx="3260628" cy="182563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800" dirty="0" smtClean="0">
                <a:solidFill>
                  <a:srgbClr val="768591"/>
                </a:solidFill>
              </a:rPr>
              <a:t>ICF proprietary and confidential. Do not copy, distribute, or disclose.</a:t>
            </a:r>
            <a:endParaRPr lang="en-US" sz="800" dirty="0">
              <a:solidFill>
                <a:srgbClr val="768591"/>
              </a:solidFill>
            </a:endParaRPr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8608254" y="-1277"/>
            <a:ext cx="534646" cy="603504"/>
            <a:chOff x="11477672" y="-1277"/>
            <a:chExt cx="712861" cy="603504"/>
          </a:xfrm>
        </p:grpSpPr>
        <p:sp>
          <p:nvSpPr>
            <p:cNvPr id="34" name="Rectangle 33"/>
            <p:cNvSpPr/>
            <p:nvPr userDrawn="1"/>
          </p:nvSpPr>
          <p:spPr>
            <a:xfrm>
              <a:off x="11477678" y="302893"/>
              <a:ext cx="102168" cy="1005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5" name="Rectangle 34"/>
            <p:cNvSpPr>
              <a:spLocks/>
            </p:cNvSpPr>
            <p:nvPr userDrawn="1"/>
          </p:nvSpPr>
          <p:spPr>
            <a:xfrm>
              <a:off x="11579846" y="401059"/>
              <a:ext cx="205422" cy="2011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6" name="Rectangle 35"/>
            <p:cNvSpPr>
              <a:spLocks/>
            </p:cNvSpPr>
            <p:nvPr userDrawn="1"/>
          </p:nvSpPr>
          <p:spPr>
            <a:xfrm>
              <a:off x="11785268" y="-1277"/>
              <a:ext cx="405265" cy="40233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srgbClr val="D8E0E3"/>
                </a:solidFill>
              </a:endParaRPr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11477672" y="302893"/>
              <a:ext cx="102168" cy="1005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8" name="Rectangle 37"/>
            <p:cNvSpPr>
              <a:spLocks/>
            </p:cNvSpPr>
            <p:nvPr userDrawn="1"/>
          </p:nvSpPr>
          <p:spPr>
            <a:xfrm>
              <a:off x="11579840" y="401059"/>
              <a:ext cx="205421" cy="2011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90" y="6213758"/>
            <a:ext cx="429581" cy="462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4079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4026" y="386082"/>
            <a:ext cx="4976495" cy="2561273"/>
          </a:xfrm>
        </p:spPr>
        <p:txBody>
          <a:bodyPr anchor="b">
            <a:normAutofit/>
          </a:bodyPr>
          <a:lstStyle>
            <a:lvl1pPr algn="l">
              <a:defRPr sz="3000" b="1" cap="none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Section Header Slide with Image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86C1C-8AC9-984B-9476-81E8E45D94E6}" type="datetime1">
              <a:rPr lang="en-US" smtClean="0"/>
              <a:pPr/>
              <a:t>5/22/2017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Title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5379B-6F0A-3548-AC69-0D2DB46577D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6664960" y="-13176"/>
            <a:ext cx="2462022" cy="3284696"/>
          </a:xfrm>
        </p:spPr>
        <p:txBody>
          <a:bodyPr/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5430520" y="3271522"/>
            <a:ext cx="1234440" cy="164432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6664960" y="4915841"/>
            <a:ext cx="603504" cy="80467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Date Placeholder 3"/>
          <p:cNvSpPr txBox="1">
            <a:spLocks/>
          </p:cNvSpPr>
          <p:nvPr/>
        </p:nvSpPr>
        <p:spPr>
          <a:xfrm>
            <a:off x="1033582" y="6516293"/>
            <a:ext cx="3260628" cy="182563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800" dirty="0" smtClean="0">
                <a:solidFill>
                  <a:srgbClr val="768591"/>
                </a:solidFill>
              </a:rPr>
              <a:t>ICF proprietary and confidential. Do not copy, distribute, or disclose.</a:t>
            </a:r>
            <a:endParaRPr lang="en-US" sz="800" dirty="0">
              <a:solidFill>
                <a:srgbClr val="768591"/>
              </a:solidFill>
            </a:endParaRP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459914" y="3271521"/>
            <a:ext cx="4645005" cy="1644321"/>
          </a:xfrm>
        </p:spPr>
        <p:txBody>
          <a:bodyPr>
            <a:normAutofit/>
          </a:bodyPr>
          <a:lstStyle>
            <a:lvl1pPr marL="0" indent="0" algn="l">
              <a:buNone/>
              <a:defRPr sz="16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7" name="Date Placeholder 3"/>
          <p:cNvSpPr txBox="1">
            <a:spLocks/>
          </p:cNvSpPr>
          <p:nvPr userDrawn="1"/>
        </p:nvSpPr>
        <p:spPr>
          <a:xfrm>
            <a:off x="1033582" y="6516293"/>
            <a:ext cx="3260628" cy="182563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800" dirty="0" smtClean="0">
                <a:solidFill>
                  <a:srgbClr val="768591"/>
                </a:solidFill>
              </a:rPr>
              <a:t>ICF proprietary and confidential. Do not copy, distribute, or disclose.</a:t>
            </a:r>
            <a:endParaRPr lang="en-US" sz="800" dirty="0">
              <a:solidFill>
                <a:srgbClr val="76859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90" y="6213758"/>
            <a:ext cx="429581" cy="462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2142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No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4026" y="386082"/>
            <a:ext cx="5000371" cy="2561273"/>
          </a:xfrm>
        </p:spPr>
        <p:txBody>
          <a:bodyPr anchor="b">
            <a:normAutofit/>
          </a:bodyPr>
          <a:lstStyle>
            <a:lvl1pPr algn="l">
              <a:defRPr sz="3000" b="1" cap="none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Section Header Slide – No Image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0A256-9964-2B48-8FED-70EF9CFB0356}" type="datetime1">
              <a:rPr lang="en-US" smtClean="0"/>
              <a:pPr/>
              <a:t>5/22/2017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Title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5379B-6F0A-3548-AC69-0D2DB46577D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454396" y="3271522"/>
            <a:ext cx="1234440" cy="164432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688836" y="4915843"/>
            <a:ext cx="603504" cy="801395"/>
          </a:xfrm>
          <a:prstGeom prst="rect">
            <a:avLst/>
          </a:prstGeom>
          <a:solidFill>
            <a:srgbClr val="7685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6688836" y="1"/>
            <a:ext cx="2455164" cy="327152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Date Placeholder 3"/>
          <p:cNvSpPr txBox="1">
            <a:spLocks/>
          </p:cNvSpPr>
          <p:nvPr/>
        </p:nvSpPr>
        <p:spPr>
          <a:xfrm>
            <a:off x="1033582" y="6516293"/>
            <a:ext cx="3260628" cy="182563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800" dirty="0" smtClean="0">
                <a:solidFill>
                  <a:srgbClr val="768591"/>
                </a:solidFill>
              </a:rPr>
              <a:t>ICF proprietary and confidential. Do not copy, distribute, or disclose.</a:t>
            </a:r>
            <a:endParaRPr lang="en-US" sz="800" dirty="0">
              <a:solidFill>
                <a:srgbClr val="768591"/>
              </a:solidFill>
            </a:endParaRPr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459914" y="3271521"/>
            <a:ext cx="4645005" cy="1644321"/>
          </a:xfrm>
        </p:spPr>
        <p:txBody>
          <a:bodyPr>
            <a:normAutofit/>
          </a:bodyPr>
          <a:lstStyle>
            <a:lvl1pPr marL="0" indent="0" algn="l">
              <a:buNone/>
              <a:defRPr sz="16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9" name="Date Placeholder 3"/>
          <p:cNvSpPr txBox="1">
            <a:spLocks/>
          </p:cNvSpPr>
          <p:nvPr userDrawn="1"/>
        </p:nvSpPr>
        <p:spPr>
          <a:xfrm>
            <a:off x="1033582" y="6516293"/>
            <a:ext cx="3260628" cy="182563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800" dirty="0" smtClean="0">
                <a:solidFill>
                  <a:srgbClr val="768591"/>
                </a:solidFill>
              </a:rPr>
              <a:t>ICF proprietary and confidential. Do not copy, distribute, or disclose.</a:t>
            </a:r>
            <a:endParaRPr lang="en-US" sz="800" dirty="0">
              <a:solidFill>
                <a:srgbClr val="76859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90" y="6213758"/>
            <a:ext cx="429581" cy="462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3003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Bold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1"/>
            <a:ext cx="9144000" cy="592666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9914" y="1501139"/>
            <a:ext cx="5000371" cy="3200400"/>
          </a:xfrm>
          <a:prstGeom prst="rect">
            <a:avLst/>
          </a:prstGeom>
          <a:solidFill>
            <a:srgbClr val="FFFFFF"/>
          </a:solidFill>
          <a:ln w="12700" cmpd="sng">
            <a:noFill/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8043154" y="3544"/>
            <a:ext cx="1089468" cy="1258191"/>
            <a:chOff x="7776509" y="3242"/>
            <a:chExt cx="1353354" cy="1151639"/>
          </a:xfrm>
        </p:grpSpPr>
        <p:sp>
          <p:nvSpPr>
            <p:cNvPr id="18" name="Rectangle 17"/>
            <p:cNvSpPr/>
            <p:nvPr userDrawn="1"/>
          </p:nvSpPr>
          <p:spPr>
            <a:xfrm>
              <a:off x="7776509" y="586224"/>
              <a:ext cx="192024" cy="19202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9" name="Rectangle 18"/>
            <p:cNvSpPr>
              <a:spLocks/>
            </p:cNvSpPr>
            <p:nvPr userDrawn="1"/>
          </p:nvSpPr>
          <p:spPr>
            <a:xfrm>
              <a:off x="7968534" y="778248"/>
              <a:ext cx="386090" cy="37663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0" name="Rectangle 19"/>
            <p:cNvSpPr>
              <a:spLocks noChangeAspect="1"/>
            </p:cNvSpPr>
            <p:nvPr userDrawn="1"/>
          </p:nvSpPr>
          <p:spPr>
            <a:xfrm>
              <a:off x="8354624" y="3242"/>
              <a:ext cx="775239" cy="77523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srgbClr val="D8E0E3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1685" y="1501140"/>
            <a:ext cx="4622132" cy="1770381"/>
          </a:xfrm>
        </p:spPr>
        <p:txBody>
          <a:bodyPr anchor="b">
            <a:normAutofit/>
          </a:bodyPr>
          <a:lstStyle>
            <a:lvl1pPr algn="l">
              <a:defRPr sz="3000" b="1" cap="none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Section Header Bold Blue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0A256-9964-2B48-8FED-70EF9CFB0356}" type="datetime1">
              <a:rPr lang="en-US" smtClean="0"/>
              <a:pPr/>
              <a:t>5/22/2017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Title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5379B-6F0A-3548-AC69-0D2DB46577D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Date Placeholder 3"/>
          <p:cNvSpPr txBox="1">
            <a:spLocks/>
          </p:cNvSpPr>
          <p:nvPr/>
        </p:nvSpPr>
        <p:spPr>
          <a:xfrm>
            <a:off x="1033582" y="6516293"/>
            <a:ext cx="3260628" cy="182563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800" dirty="0" smtClean="0">
                <a:solidFill>
                  <a:srgbClr val="768591"/>
                </a:solidFill>
              </a:rPr>
              <a:t>ICF proprietary and confidential. Do not copy, distribute, or disclose.</a:t>
            </a:r>
            <a:endParaRPr lang="en-US" sz="800" dirty="0">
              <a:solidFill>
                <a:srgbClr val="768591"/>
              </a:solidFill>
            </a:endParaRPr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641685" y="3435685"/>
            <a:ext cx="4622132" cy="1109579"/>
          </a:xfrm>
        </p:spPr>
        <p:txBody>
          <a:bodyPr>
            <a:normAutofit/>
          </a:bodyPr>
          <a:lstStyle>
            <a:lvl1pPr marL="0" indent="0" algn="l">
              <a:buNone/>
              <a:defRPr sz="16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7" name="Date Placeholder 3"/>
          <p:cNvSpPr txBox="1">
            <a:spLocks/>
          </p:cNvSpPr>
          <p:nvPr userDrawn="1"/>
        </p:nvSpPr>
        <p:spPr>
          <a:xfrm>
            <a:off x="1033582" y="6516293"/>
            <a:ext cx="3260628" cy="182563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800" dirty="0" smtClean="0">
                <a:solidFill>
                  <a:srgbClr val="768591"/>
                </a:solidFill>
              </a:rPr>
              <a:t>ICF proprietary and confidential. Do not copy, distribute, or disclose.</a:t>
            </a:r>
            <a:endParaRPr lang="en-US" sz="800" dirty="0">
              <a:solidFill>
                <a:srgbClr val="768591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90" y="6213758"/>
            <a:ext cx="429581" cy="462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9578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Bold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0" y="1"/>
            <a:ext cx="9144000" cy="5926666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8043154" y="3544"/>
            <a:ext cx="1089468" cy="1258191"/>
            <a:chOff x="7776509" y="3242"/>
            <a:chExt cx="1353354" cy="1151639"/>
          </a:xfrm>
        </p:grpSpPr>
        <p:sp>
          <p:nvSpPr>
            <p:cNvPr id="23" name="Rectangle 22"/>
            <p:cNvSpPr/>
            <p:nvPr userDrawn="1"/>
          </p:nvSpPr>
          <p:spPr>
            <a:xfrm>
              <a:off x="7776509" y="586224"/>
              <a:ext cx="192024" cy="19202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" name="Rectangle 23"/>
            <p:cNvSpPr>
              <a:spLocks/>
            </p:cNvSpPr>
            <p:nvPr userDrawn="1"/>
          </p:nvSpPr>
          <p:spPr>
            <a:xfrm>
              <a:off x="7968534" y="778248"/>
              <a:ext cx="386090" cy="37663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5" name="Rectangle 24"/>
            <p:cNvSpPr>
              <a:spLocks noChangeAspect="1"/>
            </p:cNvSpPr>
            <p:nvPr userDrawn="1"/>
          </p:nvSpPr>
          <p:spPr>
            <a:xfrm>
              <a:off x="8354624" y="3242"/>
              <a:ext cx="775239" cy="77523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srgbClr val="D8E0E3"/>
                </a:solidFill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459914" y="1501139"/>
            <a:ext cx="5000371" cy="3200400"/>
          </a:xfrm>
          <a:prstGeom prst="rect">
            <a:avLst/>
          </a:prstGeom>
          <a:solidFill>
            <a:srgbClr val="FFFFFF"/>
          </a:solidFill>
          <a:ln w="12700" cmpd="sng">
            <a:noFill/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1685" y="1501140"/>
            <a:ext cx="4622132" cy="1770381"/>
          </a:xfrm>
        </p:spPr>
        <p:txBody>
          <a:bodyPr anchor="b">
            <a:normAutofit/>
          </a:bodyPr>
          <a:lstStyle>
            <a:lvl1pPr algn="l">
              <a:defRPr sz="3000" b="1" cap="none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Section Header Bold Green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0A256-9964-2B48-8FED-70EF9CFB0356}" type="datetime1">
              <a:rPr lang="en-US" smtClean="0"/>
              <a:pPr/>
              <a:t>5/22/2017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Title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5379B-6F0A-3548-AC69-0D2DB46577D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Date Placeholder 3"/>
          <p:cNvSpPr txBox="1">
            <a:spLocks/>
          </p:cNvSpPr>
          <p:nvPr/>
        </p:nvSpPr>
        <p:spPr>
          <a:xfrm>
            <a:off x="1033582" y="6516293"/>
            <a:ext cx="3260628" cy="182563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800" dirty="0" smtClean="0">
                <a:solidFill>
                  <a:srgbClr val="768591"/>
                </a:solidFill>
              </a:rPr>
              <a:t>ICF proprietary and confidential. Do not copy, distribute, or disclose.</a:t>
            </a:r>
            <a:endParaRPr lang="en-US" sz="800" dirty="0">
              <a:solidFill>
                <a:srgbClr val="768591"/>
              </a:solidFill>
            </a:endParaRPr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641685" y="3435685"/>
            <a:ext cx="4622132" cy="1109579"/>
          </a:xfrm>
        </p:spPr>
        <p:txBody>
          <a:bodyPr>
            <a:normAutofit/>
          </a:bodyPr>
          <a:lstStyle>
            <a:lvl1pPr marL="0" indent="0" algn="l">
              <a:buNone/>
              <a:defRPr sz="16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7" name="Date Placeholder 3"/>
          <p:cNvSpPr txBox="1">
            <a:spLocks/>
          </p:cNvSpPr>
          <p:nvPr userDrawn="1"/>
        </p:nvSpPr>
        <p:spPr>
          <a:xfrm>
            <a:off x="1033582" y="6516293"/>
            <a:ext cx="3260628" cy="182563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800" dirty="0" smtClean="0">
                <a:solidFill>
                  <a:srgbClr val="768591"/>
                </a:solidFill>
              </a:rPr>
              <a:t>ICF proprietary and confidential. Do not copy, distribute, or disclose.</a:t>
            </a:r>
            <a:endParaRPr lang="en-US" sz="800" dirty="0">
              <a:solidFill>
                <a:srgbClr val="768591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90" y="6213758"/>
            <a:ext cx="429581" cy="462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0957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4026" y="386082"/>
            <a:ext cx="5000371" cy="2561273"/>
          </a:xfrm>
        </p:spPr>
        <p:txBody>
          <a:bodyPr anchor="b">
            <a:normAutofit/>
          </a:bodyPr>
          <a:lstStyle>
            <a:lvl1pPr algn="l">
              <a:defRPr sz="3000" b="1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Closing Message Slide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5454396" y="3271522"/>
            <a:ext cx="1234440" cy="164432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6688836" y="4915843"/>
            <a:ext cx="603504" cy="801395"/>
          </a:xfrm>
          <a:prstGeom prst="rect">
            <a:avLst/>
          </a:prstGeom>
          <a:solidFill>
            <a:srgbClr val="7685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6688836" y="1"/>
            <a:ext cx="2455164" cy="327152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87" y="5316540"/>
            <a:ext cx="1118317" cy="1205297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459914" y="3271521"/>
            <a:ext cx="4645005" cy="1644321"/>
          </a:xfrm>
        </p:spPr>
        <p:txBody>
          <a:bodyPr>
            <a:normAutofit/>
          </a:bodyPr>
          <a:lstStyle>
            <a:lvl1pPr marL="0" indent="0" algn="l">
              <a:buNone/>
              <a:defRPr sz="16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54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No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0" y="-13177"/>
            <a:ext cx="9144000" cy="4571999"/>
          </a:xfrm>
          <a:prstGeom prst="rect">
            <a:avLst/>
          </a:prstGeom>
          <a:solidFill>
            <a:schemeClr val="bg2"/>
          </a:solidFill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1200"/>
              </a:spcBef>
            </a:pPr>
            <a:endParaRPr lang="en-US" sz="1350" b="1" dirty="0">
              <a:solidFill>
                <a:srgbClr val="00538B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50358" y="3402181"/>
            <a:ext cx="864108" cy="1156644"/>
          </a:xfrm>
          <a:prstGeom prst="rect">
            <a:avLst/>
          </a:prstGeom>
          <a:solidFill>
            <a:srgbClr val="7685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5150358" y="3402182"/>
            <a:ext cx="864108" cy="1077208"/>
          </a:xfrm>
        </p:spPr>
        <p:txBody>
          <a:bodyPr lIns="91440" tIns="45720" rIns="91440" bIns="45720" anchor="ctr">
            <a:normAutofit/>
          </a:bodyPr>
          <a:lstStyle>
            <a:lvl1pPr marL="0" indent="0" algn="ctr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429000" y="4558824"/>
            <a:ext cx="1721358" cy="2295144"/>
          </a:xfrm>
          <a:prstGeom prst="rect">
            <a:avLst/>
          </a:prstGeom>
          <a:solidFill>
            <a:srgbClr val="4877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-13175"/>
            <a:ext cx="3429000" cy="4572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3623406" y="4778446"/>
            <a:ext cx="1432589" cy="964956"/>
          </a:xfrm>
        </p:spPr>
        <p:txBody>
          <a:bodyPr lIns="0" tIns="45720" rIns="91440" bIns="45720" anchor="t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Prepared For Area</a:t>
            </a:r>
            <a:endParaRPr lang="en-US" dirty="0"/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3623406" y="5751867"/>
            <a:ext cx="1432589" cy="875037"/>
          </a:xfrm>
        </p:spPr>
        <p:txBody>
          <a:bodyPr lIns="0" tIns="45720" rIns="91440" bIns="45720" anchor="t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Presented Name/Title Area</a:t>
            </a:r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98" y="5216508"/>
            <a:ext cx="1033058" cy="1113408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623578" y="533097"/>
            <a:ext cx="5085416" cy="1593231"/>
          </a:xfrm>
        </p:spPr>
        <p:txBody>
          <a:bodyPr anchor="b">
            <a:noAutofit/>
          </a:bodyPr>
          <a:lstStyle>
            <a:lvl1pPr>
              <a:defRPr sz="30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Title Slide – No Image</a:t>
            </a:r>
            <a:endParaRPr lang="en-US"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"/>
          </p:nvPr>
        </p:nvSpPr>
        <p:spPr>
          <a:xfrm>
            <a:off x="3623578" y="2234613"/>
            <a:ext cx="5085416" cy="1167569"/>
          </a:xfrm>
        </p:spPr>
        <p:txBody>
          <a:bodyPr>
            <a:noAutofit/>
          </a:bodyPr>
          <a:lstStyle>
            <a:lvl1pPr marL="0" indent="0" algn="l">
              <a:buNone/>
              <a:defRPr sz="16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7107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e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0" y="-13177"/>
            <a:ext cx="9144000" cy="5939843"/>
          </a:xfrm>
        </p:spPr>
        <p:txBody>
          <a:bodyPr/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4D5F5-BFA6-8540-92EB-DE2ECBE13655}" type="datetime1">
              <a:rPr lang="en-US" smtClean="0"/>
              <a:pPr/>
              <a:t>5/22/2017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Title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5379B-6F0A-3548-AC69-0D2DB46577D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460375" y="1501139"/>
            <a:ext cx="2400300" cy="3200400"/>
          </a:xfrm>
          <a:solidFill>
            <a:schemeClr val="bg1"/>
          </a:solidFill>
          <a:ln>
            <a:noFill/>
          </a:ln>
        </p:spPr>
        <p:txBody>
          <a:bodyPr lIns="182880" tIns="182880" rIns="182880" bIns="274320"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Wingdings" charset="2"/>
              <a:buNone/>
              <a:tabLst/>
              <a:defRPr sz="1500" baseline="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Feature text or quote text with photo. Choose one box only. Delete the other.</a:t>
            </a:r>
          </a:p>
        </p:txBody>
      </p:sp>
      <p:sp>
        <p:nvSpPr>
          <p:cNvPr id="10" name="Text Placeholder 2"/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6286499" y="1501139"/>
            <a:ext cx="2400300" cy="3200400"/>
          </a:xfrm>
          <a:solidFill>
            <a:schemeClr val="accent2"/>
          </a:solidFill>
          <a:ln>
            <a:noFill/>
          </a:ln>
        </p:spPr>
        <p:txBody>
          <a:bodyPr lIns="182880" tIns="182880" rIns="182880" bIns="274320"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Wingdings" charset="2"/>
              <a:buNone/>
              <a:tabLst/>
              <a:defRPr sz="1500">
                <a:solidFill>
                  <a:schemeClr val="bg1"/>
                </a:solidFill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Feature text or quote text with photo. Choose one box only. Delete the other.</a:t>
            </a:r>
            <a:endParaRPr lang="en-US" dirty="0"/>
          </a:p>
        </p:txBody>
      </p:sp>
      <p:sp>
        <p:nvSpPr>
          <p:cNvPr id="13" name="Date Placeholder 3"/>
          <p:cNvSpPr txBox="1">
            <a:spLocks/>
          </p:cNvSpPr>
          <p:nvPr/>
        </p:nvSpPr>
        <p:spPr>
          <a:xfrm>
            <a:off x="1033582" y="6516293"/>
            <a:ext cx="3260628" cy="182563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800" dirty="0" smtClean="0">
                <a:solidFill>
                  <a:srgbClr val="768591"/>
                </a:solidFill>
              </a:rPr>
              <a:t>ICF proprietary and confidential. Do not copy, distribute, or disclose.</a:t>
            </a:r>
            <a:endParaRPr lang="en-US" sz="800" dirty="0">
              <a:solidFill>
                <a:srgbClr val="768591"/>
              </a:solidFill>
            </a:endParaRPr>
          </a:p>
        </p:txBody>
      </p:sp>
      <p:sp>
        <p:nvSpPr>
          <p:cNvPr id="12" name="Date Placeholder 3"/>
          <p:cNvSpPr txBox="1">
            <a:spLocks/>
          </p:cNvSpPr>
          <p:nvPr userDrawn="1"/>
        </p:nvSpPr>
        <p:spPr>
          <a:xfrm>
            <a:off x="1033582" y="6516293"/>
            <a:ext cx="3260628" cy="182563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800" dirty="0" smtClean="0">
                <a:solidFill>
                  <a:srgbClr val="768591"/>
                </a:solidFill>
              </a:rPr>
              <a:t>ICF proprietary and confidential. Do not copy, distribute, or disclose.</a:t>
            </a:r>
            <a:endParaRPr lang="en-US" sz="800" dirty="0">
              <a:solidFill>
                <a:srgbClr val="76859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90" y="6213758"/>
            <a:ext cx="429581" cy="462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2383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eature No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86DAA-4DFB-0A46-94BC-99D7A1CB2F87}" type="datetime1">
              <a:rPr lang="en-US" smtClean="0"/>
              <a:pPr/>
              <a:t>5/22/2017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Title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5379B-6F0A-3548-AC69-0D2DB46577D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0" y="1"/>
            <a:ext cx="9144000" cy="592666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8043154" y="3544"/>
            <a:ext cx="1089468" cy="1258191"/>
            <a:chOff x="7776509" y="3242"/>
            <a:chExt cx="1353354" cy="1151639"/>
          </a:xfrm>
        </p:grpSpPr>
        <p:sp>
          <p:nvSpPr>
            <p:cNvPr id="15" name="Rectangle 14"/>
            <p:cNvSpPr/>
            <p:nvPr userDrawn="1"/>
          </p:nvSpPr>
          <p:spPr>
            <a:xfrm>
              <a:off x="7776509" y="586224"/>
              <a:ext cx="192024" cy="19202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" name="Rectangle 15"/>
            <p:cNvSpPr>
              <a:spLocks/>
            </p:cNvSpPr>
            <p:nvPr userDrawn="1"/>
          </p:nvSpPr>
          <p:spPr>
            <a:xfrm>
              <a:off x="7968534" y="778248"/>
              <a:ext cx="386090" cy="37663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>
              <a:spLocks noChangeAspect="1"/>
            </p:cNvSpPr>
            <p:nvPr userDrawn="1"/>
          </p:nvSpPr>
          <p:spPr>
            <a:xfrm>
              <a:off x="8354624" y="3242"/>
              <a:ext cx="775239" cy="77523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srgbClr val="D8E0E3"/>
                </a:solidFill>
              </a:endParaRPr>
            </a:p>
          </p:txBody>
        </p:sp>
      </p:grpSp>
      <p:sp>
        <p:nvSpPr>
          <p:cNvPr id="12" name="Text Placeholder 2"/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460374" y="1501139"/>
            <a:ext cx="2400300" cy="3200400"/>
          </a:xfrm>
          <a:solidFill>
            <a:schemeClr val="bg1"/>
          </a:solidFill>
          <a:ln>
            <a:noFill/>
          </a:ln>
        </p:spPr>
        <p:txBody>
          <a:bodyPr lIns="182880" tIns="182880" rIns="182880" bIns="274320" anchor="ctr">
            <a:noAutofit/>
          </a:bodyPr>
          <a:lstStyle>
            <a:lvl1pPr marL="0" indent="0">
              <a:buNone/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Feature text or quote text slide 1 – no image.</a:t>
            </a:r>
          </a:p>
        </p:txBody>
      </p:sp>
      <p:sp>
        <p:nvSpPr>
          <p:cNvPr id="19" name="Date Placeholder 3"/>
          <p:cNvSpPr txBox="1">
            <a:spLocks/>
          </p:cNvSpPr>
          <p:nvPr/>
        </p:nvSpPr>
        <p:spPr>
          <a:xfrm>
            <a:off x="1033582" y="6516293"/>
            <a:ext cx="3260628" cy="182563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800" dirty="0" smtClean="0">
                <a:solidFill>
                  <a:srgbClr val="768591"/>
                </a:solidFill>
              </a:rPr>
              <a:t>ICF proprietary and confidential. Do not copy, distribute, or disclose.</a:t>
            </a:r>
            <a:endParaRPr lang="en-US" sz="800" dirty="0">
              <a:solidFill>
                <a:srgbClr val="768591"/>
              </a:solidFill>
            </a:endParaRPr>
          </a:p>
        </p:txBody>
      </p:sp>
      <p:sp>
        <p:nvSpPr>
          <p:cNvPr id="24" name="Date Placeholder 3"/>
          <p:cNvSpPr txBox="1">
            <a:spLocks/>
          </p:cNvSpPr>
          <p:nvPr userDrawn="1"/>
        </p:nvSpPr>
        <p:spPr>
          <a:xfrm>
            <a:off x="1033582" y="6516293"/>
            <a:ext cx="3260628" cy="182563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800" dirty="0" smtClean="0">
                <a:solidFill>
                  <a:srgbClr val="768591"/>
                </a:solidFill>
              </a:rPr>
              <a:t>ICF proprietary and confidential. Do not copy, distribute, or disclose.</a:t>
            </a:r>
            <a:endParaRPr lang="en-US" sz="800" dirty="0">
              <a:solidFill>
                <a:srgbClr val="768591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90" y="6213758"/>
            <a:ext cx="429581" cy="462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3931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eature NoPhot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86DAA-4DFB-0A46-94BC-99D7A1CB2F87}" type="datetime1">
              <a:rPr lang="en-US" smtClean="0"/>
              <a:pPr/>
              <a:t>5/22/2017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Title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5379B-6F0A-3548-AC69-0D2DB46577D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0" y="1"/>
            <a:ext cx="9144000" cy="5926666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8043154" y="3544"/>
            <a:ext cx="1089468" cy="1258191"/>
            <a:chOff x="7776509" y="3242"/>
            <a:chExt cx="1353354" cy="1151639"/>
          </a:xfrm>
        </p:grpSpPr>
        <p:sp>
          <p:nvSpPr>
            <p:cNvPr id="15" name="Rectangle 14"/>
            <p:cNvSpPr/>
            <p:nvPr userDrawn="1"/>
          </p:nvSpPr>
          <p:spPr>
            <a:xfrm>
              <a:off x="7776509" y="586224"/>
              <a:ext cx="192024" cy="19202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" name="Rectangle 15"/>
            <p:cNvSpPr>
              <a:spLocks/>
            </p:cNvSpPr>
            <p:nvPr userDrawn="1"/>
          </p:nvSpPr>
          <p:spPr>
            <a:xfrm>
              <a:off x="7968534" y="778248"/>
              <a:ext cx="386090" cy="37663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>
              <a:spLocks noChangeAspect="1"/>
            </p:cNvSpPr>
            <p:nvPr userDrawn="1"/>
          </p:nvSpPr>
          <p:spPr>
            <a:xfrm>
              <a:off x="8354624" y="3242"/>
              <a:ext cx="775239" cy="77523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srgbClr val="D8E0E3"/>
                </a:solidFill>
              </a:endParaRPr>
            </a:p>
          </p:txBody>
        </p:sp>
      </p:grpSp>
      <p:sp>
        <p:nvSpPr>
          <p:cNvPr id="12" name="Text Placeholder 2"/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460374" y="1501139"/>
            <a:ext cx="2400300" cy="3200400"/>
          </a:xfrm>
          <a:solidFill>
            <a:schemeClr val="bg1"/>
          </a:solidFill>
          <a:ln>
            <a:noFill/>
          </a:ln>
        </p:spPr>
        <p:txBody>
          <a:bodyPr lIns="182880" tIns="182880" rIns="182880" bIns="274320" anchor="ctr">
            <a:noAutofit/>
          </a:bodyPr>
          <a:lstStyle>
            <a:lvl1pPr marL="0" indent="0">
              <a:buNone/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Feature text or quote text slide 2 – no image.</a:t>
            </a:r>
          </a:p>
        </p:txBody>
      </p:sp>
      <p:sp>
        <p:nvSpPr>
          <p:cNvPr id="19" name="Date Placeholder 3"/>
          <p:cNvSpPr txBox="1">
            <a:spLocks/>
          </p:cNvSpPr>
          <p:nvPr/>
        </p:nvSpPr>
        <p:spPr>
          <a:xfrm>
            <a:off x="1033582" y="6516293"/>
            <a:ext cx="3260628" cy="182563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800" dirty="0" smtClean="0">
                <a:solidFill>
                  <a:srgbClr val="768591"/>
                </a:solidFill>
              </a:rPr>
              <a:t>ICF proprietary and confidential. Do not copy, distribute, or disclose.</a:t>
            </a:r>
            <a:endParaRPr lang="en-US" sz="800" dirty="0">
              <a:solidFill>
                <a:srgbClr val="768591"/>
              </a:solidFill>
            </a:endParaRPr>
          </a:p>
        </p:txBody>
      </p:sp>
      <p:sp>
        <p:nvSpPr>
          <p:cNvPr id="24" name="Date Placeholder 3"/>
          <p:cNvSpPr txBox="1">
            <a:spLocks/>
          </p:cNvSpPr>
          <p:nvPr userDrawn="1"/>
        </p:nvSpPr>
        <p:spPr>
          <a:xfrm>
            <a:off x="1033582" y="6516293"/>
            <a:ext cx="3260628" cy="182563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800" dirty="0" smtClean="0">
                <a:solidFill>
                  <a:srgbClr val="768591"/>
                </a:solidFill>
              </a:rPr>
              <a:t>ICF proprietary and confidential. Do not copy, distribute, or disclose.</a:t>
            </a:r>
            <a:endParaRPr lang="en-US" sz="800" dirty="0">
              <a:solidFill>
                <a:srgbClr val="768591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90" y="6213758"/>
            <a:ext cx="429581" cy="462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6062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32233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852" y="836712"/>
            <a:ext cx="7702624" cy="108255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76056" y="2780928"/>
            <a:ext cx="3672408" cy="129614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C7185-B282-4A9E-8B7F-E79CBD1DF169}" type="datetimeFigureOut">
              <a:rPr lang="en-GB" smtClean="0"/>
              <a:t>22/05/2017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8508-02C2-48BF-820D-C014C7602830}" type="slidenum">
              <a:rPr lang="en-GB" smtClean="0"/>
              <a:t>‹#›</a:t>
            </a:fld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140968"/>
            <a:ext cx="3511942" cy="2774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3139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Number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Title and Numbered List Slide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5379B-6F0A-3548-AC69-0D2DB46577D4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1" y="1"/>
            <a:ext cx="6868160" cy="363408"/>
          </a:xfrm>
        </p:spPr>
        <p:txBody>
          <a:bodyPr anchor="b">
            <a:normAutofit/>
          </a:bodyPr>
          <a:lstStyle>
            <a:lvl1pPr marL="0" indent="0">
              <a:buNone/>
              <a:defRPr sz="1200" b="0" cap="all">
                <a:solidFill>
                  <a:srgbClr val="768591"/>
                </a:solidFill>
              </a:defRPr>
            </a:lvl1pPr>
          </a:lstStyle>
          <a:p>
            <a:pPr lvl="0"/>
            <a:r>
              <a:rPr lang="en-US" dirty="0" smtClean="0"/>
              <a:t>FRAMING TEXT AREA</a:t>
            </a:r>
            <a:endParaRPr lang="en-US" dirty="0"/>
          </a:p>
        </p:txBody>
      </p:sp>
      <p:sp>
        <p:nvSpPr>
          <p:cNvPr id="27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1" y="5914934"/>
            <a:ext cx="8229599" cy="208054"/>
          </a:xfrm>
        </p:spPr>
        <p:txBody>
          <a:bodyPr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800" b="0">
                <a:solidFill>
                  <a:srgbClr val="76859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800" b="0">
                <a:solidFill>
                  <a:srgbClr val="768591"/>
                </a:solidFill>
              </a:defRPr>
            </a:lvl2pPr>
            <a:lvl3pPr marL="338137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800" b="0">
                <a:solidFill>
                  <a:srgbClr val="768591"/>
                </a:solidFill>
              </a:defRPr>
            </a:lvl3pPr>
            <a:lvl4pPr marL="51435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800" b="0">
                <a:solidFill>
                  <a:srgbClr val="768591"/>
                </a:solidFill>
              </a:defRPr>
            </a:lvl4pPr>
            <a:lvl5pPr marL="630238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800" b="0">
                <a:solidFill>
                  <a:srgbClr val="768591"/>
                </a:solidFill>
              </a:defRPr>
            </a:lvl5pPr>
          </a:lstStyle>
          <a:p>
            <a:pPr lvl="0"/>
            <a:r>
              <a:rPr lang="en-US" dirty="0" smtClean="0"/>
              <a:t>Click to add Source or Footnote</a:t>
            </a:r>
            <a:endParaRPr lang="en-US" dirty="0"/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8608254" y="-1277"/>
            <a:ext cx="534646" cy="603504"/>
            <a:chOff x="11477672" y="-1277"/>
            <a:chExt cx="712861" cy="603504"/>
          </a:xfrm>
        </p:grpSpPr>
        <p:sp>
          <p:nvSpPr>
            <p:cNvPr id="30" name="Rectangle 29"/>
            <p:cNvSpPr/>
            <p:nvPr userDrawn="1"/>
          </p:nvSpPr>
          <p:spPr>
            <a:xfrm>
              <a:off x="11477678" y="302893"/>
              <a:ext cx="102168" cy="1005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1" name="Rectangle 30"/>
            <p:cNvSpPr>
              <a:spLocks/>
            </p:cNvSpPr>
            <p:nvPr userDrawn="1"/>
          </p:nvSpPr>
          <p:spPr>
            <a:xfrm>
              <a:off x="11579846" y="401059"/>
              <a:ext cx="205422" cy="2011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2" name="Rectangle 31"/>
            <p:cNvSpPr>
              <a:spLocks/>
            </p:cNvSpPr>
            <p:nvPr userDrawn="1"/>
          </p:nvSpPr>
          <p:spPr>
            <a:xfrm>
              <a:off x="11785268" y="-1277"/>
              <a:ext cx="405265" cy="40233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bg2"/>
                </a:solidFill>
              </a:endParaRPr>
            </a:p>
          </p:txBody>
        </p:sp>
        <p:sp>
          <p:nvSpPr>
            <p:cNvPr id="33" name="Rectangle 32"/>
            <p:cNvSpPr/>
            <p:nvPr userDrawn="1"/>
          </p:nvSpPr>
          <p:spPr>
            <a:xfrm>
              <a:off x="11477672" y="302893"/>
              <a:ext cx="102168" cy="1005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4" name="Rectangle 33"/>
            <p:cNvSpPr>
              <a:spLocks/>
            </p:cNvSpPr>
            <p:nvPr userDrawn="1"/>
          </p:nvSpPr>
          <p:spPr>
            <a:xfrm>
              <a:off x="11579840" y="401059"/>
              <a:ext cx="205421" cy="20116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18" name="Content Placeholder 7"/>
          <p:cNvSpPr>
            <a:spLocks noGrp="1"/>
          </p:cNvSpPr>
          <p:nvPr>
            <p:ph sz="quarter" idx="15"/>
          </p:nvPr>
        </p:nvSpPr>
        <p:spPr>
          <a:xfrm>
            <a:off x="454026" y="1371600"/>
            <a:ext cx="6871335" cy="4544568"/>
          </a:xfrm>
        </p:spPr>
        <p:txBody>
          <a:bodyPr/>
          <a:lstStyle>
            <a:lvl1pPr marL="339725" indent="-333375">
              <a:spcBef>
                <a:spcPts val="900"/>
              </a:spcBef>
              <a:spcAft>
                <a:spcPts val="0"/>
              </a:spcAft>
              <a:buClrTx/>
              <a:buFont typeface="+mj-lt"/>
              <a:buAutoNum type="arabicPeriod"/>
              <a:defRPr sz="1800" b="1">
                <a:solidFill>
                  <a:schemeClr val="tx1"/>
                </a:solidFill>
              </a:defRPr>
            </a:lvl1pPr>
            <a:lvl2pPr marL="566738" indent="-220663">
              <a:spcBef>
                <a:spcPts val="0"/>
              </a:spcBef>
              <a:spcAft>
                <a:spcPts val="0"/>
              </a:spcAft>
              <a:defRPr sz="1600"/>
            </a:lvl2pPr>
            <a:lvl3pPr marL="746125" indent="-112713" defTabSz="628650">
              <a:buClr>
                <a:schemeClr val="accent3"/>
              </a:buClr>
              <a:defRPr/>
            </a:lvl3pPr>
            <a:lvl4pPr marL="917575" indent="-114300">
              <a:defRPr/>
            </a:lvl4pPr>
            <a:lvl5pPr marL="1087438" indent="-11430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964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Title and 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6859988" cy="454333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5317F-AA09-0F4F-822A-31AF721A47D4}" type="datetime1">
              <a:rPr lang="en-US" smtClean="0"/>
              <a:pPr/>
              <a:t>5/22/2017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33582" y="6155331"/>
            <a:ext cx="3780912" cy="365125"/>
          </a:xfrm>
        </p:spPr>
        <p:txBody>
          <a:bodyPr/>
          <a:lstStyle/>
          <a:p>
            <a:r>
              <a:rPr lang="en-US" smtClean="0"/>
              <a:t>Presentation Title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5379B-6F0A-3548-AC69-0D2DB46577D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1" y="1"/>
            <a:ext cx="6868160" cy="363408"/>
          </a:xfrm>
        </p:spPr>
        <p:txBody>
          <a:bodyPr anchor="b">
            <a:noAutofit/>
          </a:bodyPr>
          <a:lstStyle>
            <a:lvl1pPr marL="0" indent="0">
              <a:buNone/>
              <a:defRPr sz="1200" b="0" cap="all">
                <a:solidFill>
                  <a:srgbClr val="768591"/>
                </a:solidFill>
              </a:defRPr>
            </a:lvl1pPr>
          </a:lstStyle>
          <a:p>
            <a:pPr lvl="0"/>
            <a:r>
              <a:rPr lang="en-US" dirty="0" smtClean="0"/>
              <a:t>FRAMING TEXT AREA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1" y="5914934"/>
            <a:ext cx="8229599" cy="208054"/>
          </a:xfrm>
        </p:spPr>
        <p:txBody>
          <a:bodyPr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800" b="0">
                <a:solidFill>
                  <a:srgbClr val="76859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800" b="0">
                <a:solidFill>
                  <a:srgbClr val="768591"/>
                </a:solidFill>
              </a:defRPr>
            </a:lvl2pPr>
            <a:lvl3pPr marL="338137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800" b="0">
                <a:solidFill>
                  <a:srgbClr val="768591"/>
                </a:solidFill>
              </a:defRPr>
            </a:lvl3pPr>
            <a:lvl4pPr marL="51435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800" b="0">
                <a:solidFill>
                  <a:srgbClr val="768591"/>
                </a:solidFill>
              </a:defRPr>
            </a:lvl4pPr>
            <a:lvl5pPr marL="630238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800" b="0">
                <a:solidFill>
                  <a:srgbClr val="768591"/>
                </a:solidFill>
              </a:defRPr>
            </a:lvl5pPr>
          </a:lstStyle>
          <a:p>
            <a:pPr lvl="0"/>
            <a:r>
              <a:rPr lang="en-US" dirty="0" smtClean="0"/>
              <a:t>Click to add Source or Footnote</a:t>
            </a:r>
            <a:endParaRPr lang="en-US" dirty="0"/>
          </a:p>
        </p:txBody>
      </p:sp>
      <p:sp>
        <p:nvSpPr>
          <p:cNvPr id="16" name="Date Placeholder 3"/>
          <p:cNvSpPr txBox="1">
            <a:spLocks/>
          </p:cNvSpPr>
          <p:nvPr/>
        </p:nvSpPr>
        <p:spPr>
          <a:xfrm>
            <a:off x="1033582" y="6516293"/>
            <a:ext cx="3260628" cy="182563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800" dirty="0" smtClean="0">
                <a:solidFill>
                  <a:srgbClr val="768591"/>
                </a:solidFill>
              </a:rPr>
              <a:t>ICF proprietary and confidential. Do not copy, distribute, or disclose.</a:t>
            </a:r>
            <a:endParaRPr lang="en-US" sz="800" dirty="0">
              <a:solidFill>
                <a:srgbClr val="768591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90" y="6213758"/>
            <a:ext cx="429581" cy="462993"/>
          </a:xfrm>
          <a:prstGeom prst="rect">
            <a:avLst/>
          </a:prstGeom>
        </p:spPr>
      </p:pic>
      <p:sp>
        <p:nvSpPr>
          <p:cNvPr id="15" name="Date Placeholder 3"/>
          <p:cNvSpPr txBox="1">
            <a:spLocks/>
          </p:cNvSpPr>
          <p:nvPr userDrawn="1"/>
        </p:nvSpPr>
        <p:spPr>
          <a:xfrm>
            <a:off x="1033582" y="6516293"/>
            <a:ext cx="3260628" cy="182563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800" dirty="0" smtClean="0">
                <a:solidFill>
                  <a:srgbClr val="768591"/>
                </a:solidFill>
              </a:rPr>
              <a:t>ICF proprietary and confidential. Do not copy, distribute, or disclose.</a:t>
            </a:r>
            <a:endParaRPr lang="en-US" sz="800" dirty="0">
              <a:solidFill>
                <a:srgbClr val="768591"/>
              </a:solidFill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8608254" y="-1277"/>
            <a:ext cx="534646" cy="603504"/>
            <a:chOff x="11477672" y="-1277"/>
            <a:chExt cx="712861" cy="603504"/>
          </a:xfrm>
        </p:grpSpPr>
        <p:sp>
          <p:nvSpPr>
            <p:cNvPr id="18" name="Rectangle 17"/>
            <p:cNvSpPr/>
            <p:nvPr userDrawn="1"/>
          </p:nvSpPr>
          <p:spPr>
            <a:xfrm>
              <a:off x="11477678" y="302893"/>
              <a:ext cx="102168" cy="1005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9" name="Rectangle 18"/>
            <p:cNvSpPr>
              <a:spLocks/>
            </p:cNvSpPr>
            <p:nvPr userDrawn="1"/>
          </p:nvSpPr>
          <p:spPr>
            <a:xfrm>
              <a:off x="11579846" y="401059"/>
              <a:ext cx="205422" cy="2011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0" name="Rectangle 19"/>
            <p:cNvSpPr>
              <a:spLocks/>
            </p:cNvSpPr>
            <p:nvPr userDrawn="1"/>
          </p:nvSpPr>
          <p:spPr>
            <a:xfrm>
              <a:off x="11785268" y="-1277"/>
              <a:ext cx="405265" cy="40233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srgbClr val="D8E0E3"/>
                </a:solidFill>
              </a:endParaRPr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11477672" y="302893"/>
              <a:ext cx="102168" cy="1005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" name="Rectangle 23"/>
            <p:cNvSpPr>
              <a:spLocks/>
            </p:cNvSpPr>
            <p:nvPr userDrawn="1"/>
          </p:nvSpPr>
          <p:spPr>
            <a:xfrm>
              <a:off x="11579840" y="401059"/>
              <a:ext cx="205421" cy="2011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5766011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Title Only Slide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E5D3C-A90D-694B-83BC-E6AACBF2A763}" type="datetime1">
              <a:rPr lang="en-US" smtClean="0"/>
              <a:pPr/>
              <a:t>5/22/2017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Title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5379B-6F0A-3548-AC69-0D2DB46577D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1" y="2"/>
            <a:ext cx="6868160" cy="363409"/>
          </a:xfrm>
        </p:spPr>
        <p:txBody>
          <a:bodyPr anchor="b">
            <a:normAutofit/>
          </a:bodyPr>
          <a:lstStyle>
            <a:lvl1pPr marL="0" indent="0">
              <a:buNone/>
              <a:defRPr sz="1200" b="0" cap="all">
                <a:solidFill>
                  <a:srgbClr val="768591"/>
                </a:solidFill>
              </a:defRPr>
            </a:lvl1pPr>
          </a:lstStyle>
          <a:p>
            <a:pPr lvl="0"/>
            <a:r>
              <a:rPr lang="en-US" dirty="0" smtClean="0"/>
              <a:t>FRAMING TEXT AREA</a:t>
            </a:r>
            <a:endParaRPr lang="en-US" dirty="0"/>
          </a:p>
        </p:txBody>
      </p:sp>
      <p:sp>
        <p:nvSpPr>
          <p:cNvPr id="24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1" y="5914934"/>
            <a:ext cx="8229599" cy="208054"/>
          </a:xfrm>
        </p:spPr>
        <p:txBody>
          <a:bodyPr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800" b="0">
                <a:solidFill>
                  <a:srgbClr val="76859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800" b="0">
                <a:solidFill>
                  <a:srgbClr val="768591"/>
                </a:solidFill>
              </a:defRPr>
            </a:lvl2pPr>
            <a:lvl3pPr marL="338137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800" b="0">
                <a:solidFill>
                  <a:srgbClr val="768591"/>
                </a:solidFill>
              </a:defRPr>
            </a:lvl3pPr>
            <a:lvl4pPr marL="51435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800" b="0">
                <a:solidFill>
                  <a:srgbClr val="768591"/>
                </a:solidFill>
              </a:defRPr>
            </a:lvl4pPr>
            <a:lvl5pPr marL="630238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800" b="0">
                <a:solidFill>
                  <a:srgbClr val="768591"/>
                </a:solidFill>
              </a:defRPr>
            </a:lvl5pPr>
          </a:lstStyle>
          <a:p>
            <a:pPr lvl="0"/>
            <a:r>
              <a:rPr lang="en-US" dirty="0" smtClean="0"/>
              <a:t>Click to add Source or Footnote</a:t>
            </a:r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1033582" y="6516293"/>
            <a:ext cx="3260628" cy="182563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800" dirty="0" smtClean="0">
                <a:solidFill>
                  <a:srgbClr val="768591"/>
                </a:solidFill>
              </a:rPr>
              <a:t>ICF proprietary and confidential. Do not copy, distribute, or disclose.</a:t>
            </a:r>
            <a:endParaRPr lang="en-US" sz="800" dirty="0">
              <a:solidFill>
                <a:srgbClr val="768591"/>
              </a:solidFill>
            </a:endParaRPr>
          </a:p>
        </p:txBody>
      </p:sp>
      <p:sp>
        <p:nvSpPr>
          <p:cNvPr id="25" name="Date Placeholder 3"/>
          <p:cNvSpPr txBox="1">
            <a:spLocks/>
          </p:cNvSpPr>
          <p:nvPr userDrawn="1"/>
        </p:nvSpPr>
        <p:spPr>
          <a:xfrm>
            <a:off x="1033582" y="6516293"/>
            <a:ext cx="3260628" cy="182563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800" dirty="0" smtClean="0">
                <a:solidFill>
                  <a:srgbClr val="768591"/>
                </a:solidFill>
              </a:rPr>
              <a:t>ICF proprietary and confidential. Do not copy, distribute, or disclose.</a:t>
            </a:r>
            <a:endParaRPr lang="en-US" sz="800" dirty="0">
              <a:solidFill>
                <a:srgbClr val="768591"/>
              </a:solidFill>
            </a:endParaRPr>
          </a:p>
        </p:txBody>
      </p:sp>
      <p:grpSp>
        <p:nvGrpSpPr>
          <p:cNvPr id="27" name="Group 26"/>
          <p:cNvGrpSpPr/>
          <p:nvPr userDrawn="1"/>
        </p:nvGrpSpPr>
        <p:grpSpPr>
          <a:xfrm>
            <a:off x="8608254" y="-1277"/>
            <a:ext cx="534646" cy="603504"/>
            <a:chOff x="11477672" y="-1277"/>
            <a:chExt cx="712861" cy="603504"/>
          </a:xfrm>
        </p:grpSpPr>
        <p:sp>
          <p:nvSpPr>
            <p:cNvPr id="28" name="Rectangle 27"/>
            <p:cNvSpPr/>
            <p:nvPr userDrawn="1"/>
          </p:nvSpPr>
          <p:spPr>
            <a:xfrm>
              <a:off x="11477678" y="302893"/>
              <a:ext cx="102168" cy="1005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9" name="Rectangle 28"/>
            <p:cNvSpPr>
              <a:spLocks/>
            </p:cNvSpPr>
            <p:nvPr userDrawn="1"/>
          </p:nvSpPr>
          <p:spPr>
            <a:xfrm>
              <a:off x="11579846" y="401059"/>
              <a:ext cx="205422" cy="2011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0" name="Rectangle 29"/>
            <p:cNvSpPr>
              <a:spLocks/>
            </p:cNvSpPr>
            <p:nvPr userDrawn="1"/>
          </p:nvSpPr>
          <p:spPr>
            <a:xfrm>
              <a:off x="11785268" y="-1277"/>
              <a:ext cx="405265" cy="40233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srgbClr val="D8E0E3"/>
                </a:solidFill>
              </a:endParaRPr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11477672" y="302893"/>
              <a:ext cx="102168" cy="1005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2" name="Rectangle 31"/>
            <p:cNvSpPr>
              <a:spLocks/>
            </p:cNvSpPr>
            <p:nvPr userDrawn="1"/>
          </p:nvSpPr>
          <p:spPr>
            <a:xfrm>
              <a:off x="11579840" y="401059"/>
              <a:ext cx="205421" cy="2011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90" y="6213758"/>
            <a:ext cx="429581" cy="462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741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Agenda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6859988" cy="4543334"/>
          </a:xfrm>
        </p:spPr>
        <p:txBody>
          <a:bodyPr/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401638" indent="-173038">
              <a:defRPr sz="1800"/>
            </a:lvl2pPr>
            <a:lvl3pPr marL="519113" indent="-112713"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5317F-AA09-0F4F-822A-31AF721A47D4}" type="datetime1">
              <a:rPr lang="en-US" smtClean="0"/>
              <a:pPr/>
              <a:t>5/22/2017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33580" y="6155331"/>
            <a:ext cx="3780912" cy="365125"/>
          </a:xfrm>
        </p:spPr>
        <p:txBody>
          <a:bodyPr/>
          <a:lstStyle/>
          <a:p>
            <a:r>
              <a:rPr lang="en-US" smtClean="0"/>
              <a:t>Presentation Title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5379B-6F0A-3548-AC69-0D2DB46577D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1" y="1"/>
            <a:ext cx="6868160" cy="363408"/>
          </a:xfrm>
        </p:spPr>
        <p:txBody>
          <a:bodyPr anchor="b">
            <a:normAutofit/>
          </a:bodyPr>
          <a:lstStyle>
            <a:lvl1pPr marL="0" indent="0">
              <a:buNone/>
              <a:defRPr sz="1200" b="0" cap="all">
                <a:solidFill>
                  <a:srgbClr val="768591"/>
                </a:solidFill>
              </a:defRPr>
            </a:lvl1pPr>
          </a:lstStyle>
          <a:p>
            <a:pPr lvl="0"/>
            <a:r>
              <a:rPr lang="en-US" dirty="0" smtClean="0"/>
              <a:t>FRAMING TEXT AREA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1" y="5914934"/>
            <a:ext cx="8229599" cy="208054"/>
          </a:xfrm>
        </p:spPr>
        <p:txBody>
          <a:bodyPr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800" b="0">
                <a:solidFill>
                  <a:srgbClr val="76859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800" b="0">
                <a:solidFill>
                  <a:srgbClr val="768591"/>
                </a:solidFill>
              </a:defRPr>
            </a:lvl2pPr>
            <a:lvl3pPr marL="338137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800" b="0">
                <a:solidFill>
                  <a:srgbClr val="768591"/>
                </a:solidFill>
              </a:defRPr>
            </a:lvl3pPr>
            <a:lvl4pPr marL="51435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800" b="0">
                <a:solidFill>
                  <a:srgbClr val="768591"/>
                </a:solidFill>
              </a:defRPr>
            </a:lvl4pPr>
            <a:lvl5pPr marL="630238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800" b="0">
                <a:solidFill>
                  <a:srgbClr val="768591"/>
                </a:solidFill>
              </a:defRPr>
            </a:lvl5pPr>
          </a:lstStyle>
          <a:p>
            <a:pPr lvl="0"/>
            <a:r>
              <a:rPr lang="en-US" dirty="0" smtClean="0"/>
              <a:t>Click to add Source or Footnote</a:t>
            </a:r>
            <a:endParaRPr lang="en-US" dirty="0"/>
          </a:p>
        </p:txBody>
      </p:sp>
      <p:sp>
        <p:nvSpPr>
          <p:cNvPr id="16" name="Date Placeholder 3"/>
          <p:cNvSpPr txBox="1">
            <a:spLocks/>
          </p:cNvSpPr>
          <p:nvPr/>
        </p:nvSpPr>
        <p:spPr>
          <a:xfrm>
            <a:off x="1033580" y="6516293"/>
            <a:ext cx="3260628" cy="182563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800" dirty="0" smtClean="0">
                <a:solidFill>
                  <a:srgbClr val="768591"/>
                </a:solidFill>
              </a:rPr>
              <a:t>ICF proprietary and confidential. Do not copy, distribute, or disclose.</a:t>
            </a:r>
            <a:endParaRPr lang="en-US" sz="800" dirty="0">
              <a:solidFill>
                <a:srgbClr val="768591"/>
              </a:solidFill>
            </a:endParaRPr>
          </a:p>
        </p:txBody>
      </p:sp>
      <p:sp>
        <p:nvSpPr>
          <p:cNvPr id="15" name="Date Placeholder 3"/>
          <p:cNvSpPr txBox="1">
            <a:spLocks/>
          </p:cNvSpPr>
          <p:nvPr userDrawn="1"/>
        </p:nvSpPr>
        <p:spPr>
          <a:xfrm>
            <a:off x="1033580" y="6516293"/>
            <a:ext cx="3260628" cy="182563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800" dirty="0" smtClean="0">
                <a:solidFill>
                  <a:srgbClr val="768591"/>
                </a:solidFill>
              </a:rPr>
              <a:t>ICF proprietary and confidential. Do not copy, distribute, or disclose.</a:t>
            </a:r>
            <a:endParaRPr lang="en-US" sz="800" dirty="0">
              <a:solidFill>
                <a:srgbClr val="768591"/>
              </a:solidFill>
            </a:endParaRPr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8608254" y="-1277"/>
            <a:ext cx="534646" cy="603504"/>
            <a:chOff x="11477672" y="-1277"/>
            <a:chExt cx="712861" cy="603504"/>
          </a:xfrm>
        </p:grpSpPr>
        <p:sp>
          <p:nvSpPr>
            <p:cNvPr id="28" name="Rectangle 27"/>
            <p:cNvSpPr/>
            <p:nvPr userDrawn="1"/>
          </p:nvSpPr>
          <p:spPr>
            <a:xfrm>
              <a:off x="11477678" y="302893"/>
              <a:ext cx="102168" cy="1005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9" name="Rectangle 28"/>
            <p:cNvSpPr>
              <a:spLocks/>
            </p:cNvSpPr>
            <p:nvPr userDrawn="1"/>
          </p:nvSpPr>
          <p:spPr>
            <a:xfrm>
              <a:off x="11579846" y="401059"/>
              <a:ext cx="205422" cy="2011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0" name="Rectangle 29"/>
            <p:cNvSpPr>
              <a:spLocks/>
            </p:cNvSpPr>
            <p:nvPr userDrawn="1"/>
          </p:nvSpPr>
          <p:spPr>
            <a:xfrm>
              <a:off x="11785268" y="-1277"/>
              <a:ext cx="405265" cy="40233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srgbClr val="D8E0E3"/>
                </a:solidFill>
              </a:endParaRPr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11477672" y="302893"/>
              <a:ext cx="102168" cy="1005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2" name="Rectangle 31"/>
            <p:cNvSpPr>
              <a:spLocks/>
            </p:cNvSpPr>
            <p:nvPr userDrawn="1"/>
          </p:nvSpPr>
          <p:spPr>
            <a:xfrm>
              <a:off x="11579840" y="401059"/>
              <a:ext cx="205421" cy="2011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90" y="6213758"/>
            <a:ext cx="429581" cy="462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580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Title and Two Content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371601"/>
            <a:ext cx="4011613" cy="454534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1926-C489-E845-A5A8-2DB091DB8600}" type="datetime1">
              <a:rPr lang="en-US" smtClean="0"/>
              <a:pPr/>
              <a:t>5/22/2017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33580" y="6155331"/>
            <a:ext cx="3780912" cy="365125"/>
          </a:xfrm>
        </p:spPr>
        <p:txBody>
          <a:bodyPr/>
          <a:lstStyle/>
          <a:p>
            <a:r>
              <a:rPr lang="en-US" smtClean="0"/>
              <a:t>Presentation Title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5379B-6F0A-3548-AC69-0D2DB46577D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idx="14"/>
          </p:nvPr>
        </p:nvSpPr>
        <p:spPr>
          <a:xfrm>
            <a:off x="4668839" y="1353806"/>
            <a:ext cx="4011613" cy="454534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1" y="1"/>
            <a:ext cx="6868160" cy="363408"/>
          </a:xfrm>
        </p:spPr>
        <p:txBody>
          <a:bodyPr anchor="b">
            <a:normAutofit/>
          </a:bodyPr>
          <a:lstStyle>
            <a:lvl1pPr marL="0" indent="0">
              <a:buNone/>
              <a:defRPr sz="1200" b="0" cap="all">
                <a:solidFill>
                  <a:srgbClr val="768591"/>
                </a:solidFill>
              </a:defRPr>
            </a:lvl1pPr>
          </a:lstStyle>
          <a:p>
            <a:pPr lvl="0"/>
            <a:r>
              <a:rPr lang="en-US" dirty="0" smtClean="0"/>
              <a:t>FRAMING TEXT AREA</a:t>
            </a:r>
            <a:endParaRPr lang="en-US" dirty="0"/>
          </a:p>
        </p:txBody>
      </p:sp>
      <p:sp>
        <p:nvSpPr>
          <p:cNvPr id="28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1" y="5914934"/>
            <a:ext cx="8229599" cy="208054"/>
          </a:xfrm>
        </p:spPr>
        <p:txBody>
          <a:bodyPr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800" b="0">
                <a:solidFill>
                  <a:srgbClr val="76859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800" b="0">
                <a:solidFill>
                  <a:srgbClr val="768591"/>
                </a:solidFill>
              </a:defRPr>
            </a:lvl2pPr>
            <a:lvl3pPr marL="338137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800" b="0">
                <a:solidFill>
                  <a:srgbClr val="768591"/>
                </a:solidFill>
              </a:defRPr>
            </a:lvl3pPr>
            <a:lvl4pPr marL="51435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800" b="0">
                <a:solidFill>
                  <a:srgbClr val="768591"/>
                </a:solidFill>
              </a:defRPr>
            </a:lvl4pPr>
            <a:lvl5pPr marL="630238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800" b="0">
                <a:solidFill>
                  <a:srgbClr val="768591"/>
                </a:solidFill>
              </a:defRPr>
            </a:lvl5pPr>
          </a:lstStyle>
          <a:p>
            <a:pPr lvl="0"/>
            <a:r>
              <a:rPr lang="en-US" dirty="0" smtClean="0"/>
              <a:t>Click to add Source or Footnote</a:t>
            </a:r>
            <a:endParaRPr lang="en-US" dirty="0"/>
          </a:p>
        </p:txBody>
      </p:sp>
      <p:sp>
        <p:nvSpPr>
          <p:cNvPr id="16" name="Date Placeholder 3"/>
          <p:cNvSpPr txBox="1">
            <a:spLocks/>
          </p:cNvSpPr>
          <p:nvPr/>
        </p:nvSpPr>
        <p:spPr>
          <a:xfrm>
            <a:off x="1033580" y="6516293"/>
            <a:ext cx="3260628" cy="182563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800" dirty="0" smtClean="0">
                <a:solidFill>
                  <a:srgbClr val="768591"/>
                </a:solidFill>
              </a:rPr>
              <a:t>ICF proprietary and confidential. Do not copy, distribute, or disclose.</a:t>
            </a:r>
            <a:endParaRPr lang="en-US" sz="800" dirty="0">
              <a:solidFill>
                <a:srgbClr val="768591"/>
              </a:solidFill>
            </a:endParaRPr>
          </a:p>
        </p:txBody>
      </p:sp>
      <p:sp>
        <p:nvSpPr>
          <p:cNvPr id="18" name="Date Placeholder 3"/>
          <p:cNvSpPr txBox="1">
            <a:spLocks/>
          </p:cNvSpPr>
          <p:nvPr userDrawn="1"/>
        </p:nvSpPr>
        <p:spPr>
          <a:xfrm>
            <a:off x="1033580" y="6516293"/>
            <a:ext cx="3260628" cy="182563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800" dirty="0" smtClean="0">
                <a:solidFill>
                  <a:srgbClr val="768591"/>
                </a:solidFill>
              </a:rPr>
              <a:t>ICF proprietary and confidential. Do not copy, distribute, or disclose.</a:t>
            </a:r>
            <a:endParaRPr lang="en-US" sz="800" dirty="0">
              <a:solidFill>
                <a:srgbClr val="768591"/>
              </a:solidFill>
            </a:endParaRPr>
          </a:p>
        </p:txBody>
      </p:sp>
      <p:grpSp>
        <p:nvGrpSpPr>
          <p:cNvPr id="25" name="Group 24"/>
          <p:cNvGrpSpPr/>
          <p:nvPr userDrawn="1"/>
        </p:nvGrpSpPr>
        <p:grpSpPr>
          <a:xfrm>
            <a:off x="8608254" y="-1277"/>
            <a:ext cx="534646" cy="603504"/>
            <a:chOff x="11477672" y="-1277"/>
            <a:chExt cx="712861" cy="603504"/>
          </a:xfrm>
        </p:grpSpPr>
        <p:sp>
          <p:nvSpPr>
            <p:cNvPr id="31" name="Rectangle 30"/>
            <p:cNvSpPr/>
            <p:nvPr userDrawn="1"/>
          </p:nvSpPr>
          <p:spPr>
            <a:xfrm>
              <a:off x="11477678" y="302893"/>
              <a:ext cx="102168" cy="1005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2" name="Rectangle 31"/>
            <p:cNvSpPr>
              <a:spLocks/>
            </p:cNvSpPr>
            <p:nvPr userDrawn="1"/>
          </p:nvSpPr>
          <p:spPr>
            <a:xfrm>
              <a:off x="11579846" y="401059"/>
              <a:ext cx="205422" cy="2011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3" name="Rectangle 32"/>
            <p:cNvSpPr>
              <a:spLocks/>
            </p:cNvSpPr>
            <p:nvPr userDrawn="1"/>
          </p:nvSpPr>
          <p:spPr>
            <a:xfrm>
              <a:off x="11785268" y="-1277"/>
              <a:ext cx="405265" cy="40233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srgbClr val="D8E0E3"/>
                </a:solidFill>
              </a:endParaRP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11477672" y="302893"/>
              <a:ext cx="102168" cy="1005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5" name="Rectangle 34"/>
            <p:cNvSpPr>
              <a:spLocks/>
            </p:cNvSpPr>
            <p:nvPr userDrawn="1"/>
          </p:nvSpPr>
          <p:spPr>
            <a:xfrm>
              <a:off x="11579840" y="401059"/>
              <a:ext cx="205421" cy="2011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90" y="6213758"/>
            <a:ext cx="429581" cy="462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402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Title and Numbered List Slide</a:t>
            </a:r>
            <a:endParaRPr lang="en-US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1" y="1"/>
            <a:ext cx="6868160" cy="363408"/>
          </a:xfrm>
        </p:spPr>
        <p:txBody>
          <a:bodyPr anchor="b">
            <a:normAutofit/>
          </a:bodyPr>
          <a:lstStyle>
            <a:lvl1pPr marL="0" indent="0">
              <a:buNone/>
              <a:defRPr sz="1200" b="0" cap="all">
                <a:solidFill>
                  <a:srgbClr val="768591"/>
                </a:solidFill>
              </a:defRPr>
            </a:lvl1pPr>
          </a:lstStyle>
          <a:p>
            <a:pPr lvl="0"/>
            <a:r>
              <a:rPr lang="en-US" dirty="0" smtClean="0"/>
              <a:t>FRAMING TEXT AREA</a:t>
            </a:r>
            <a:endParaRPr lang="en-US" dirty="0"/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8608254" y="-1277"/>
            <a:ext cx="534646" cy="603504"/>
            <a:chOff x="11477672" y="-1277"/>
            <a:chExt cx="712861" cy="603504"/>
          </a:xfrm>
        </p:grpSpPr>
        <p:sp>
          <p:nvSpPr>
            <p:cNvPr id="30" name="Rectangle 29"/>
            <p:cNvSpPr/>
            <p:nvPr userDrawn="1"/>
          </p:nvSpPr>
          <p:spPr>
            <a:xfrm>
              <a:off x="11477678" y="302893"/>
              <a:ext cx="102168" cy="1005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1" name="Rectangle 30"/>
            <p:cNvSpPr>
              <a:spLocks/>
            </p:cNvSpPr>
            <p:nvPr userDrawn="1"/>
          </p:nvSpPr>
          <p:spPr>
            <a:xfrm>
              <a:off x="11579846" y="401059"/>
              <a:ext cx="205422" cy="2011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2" name="Rectangle 31"/>
            <p:cNvSpPr>
              <a:spLocks/>
            </p:cNvSpPr>
            <p:nvPr userDrawn="1"/>
          </p:nvSpPr>
          <p:spPr>
            <a:xfrm>
              <a:off x="11785268" y="-1277"/>
              <a:ext cx="405265" cy="40233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srgbClr val="D8E0E3"/>
                </a:solidFill>
              </a:endParaRPr>
            </a:p>
          </p:txBody>
        </p:sp>
        <p:sp>
          <p:nvSpPr>
            <p:cNvPr id="33" name="Rectangle 32"/>
            <p:cNvSpPr/>
            <p:nvPr userDrawn="1"/>
          </p:nvSpPr>
          <p:spPr>
            <a:xfrm>
              <a:off x="11477672" y="302893"/>
              <a:ext cx="102168" cy="1005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4" name="Rectangle 33"/>
            <p:cNvSpPr>
              <a:spLocks/>
            </p:cNvSpPr>
            <p:nvPr userDrawn="1"/>
          </p:nvSpPr>
          <p:spPr>
            <a:xfrm>
              <a:off x="11579840" y="401059"/>
              <a:ext cx="205421" cy="2011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8" name="Content Placeholder 7"/>
          <p:cNvSpPr>
            <a:spLocks noGrp="1"/>
          </p:cNvSpPr>
          <p:nvPr>
            <p:ph sz="quarter" idx="15"/>
          </p:nvPr>
        </p:nvSpPr>
        <p:spPr>
          <a:xfrm>
            <a:off x="454026" y="1371600"/>
            <a:ext cx="6871335" cy="4544568"/>
          </a:xfrm>
        </p:spPr>
        <p:txBody>
          <a:bodyPr/>
          <a:lstStyle>
            <a:lvl1pPr marL="339725" indent="-333375">
              <a:spcBef>
                <a:spcPts val="900"/>
              </a:spcBef>
              <a:spcAft>
                <a:spcPts val="0"/>
              </a:spcAft>
              <a:buClrTx/>
              <a:buFont typeface="+mj-lt"/>
              <a:buAutoNum type="arabicPeriod"/>
              <a:defRPr sz="1800" b="1">
                <a:solidFill>
                  <a:schemeClr val="tx1"/>
                </a:solidFill>
              </a:defRPr>
            </a:lvl1pPr>
            <a:lvl2pPr marL="566738" indent="-220663">
              <a:spcBef>
                <a:spcPts val="0"/>
              </a:spcBef>
              <a:spcAft>
                <a:spcPts val="0"/>
              </a:spcAft>
              <a:defRPr sz="1600"/>
            </a:lvl2pPr>
            <a:lvl3pPr marL="746125" indent="-112713" defTabSz="628650">
              <a:buClr>
                <a:schemeClr val="accent3"/>
              </a:buClr>
              <a:defRPr/>
            </a:lvl3pPr>
            <a:lvl4pPr marL="917575" indent="-114300">
              <a:defRPr/>
            </a:lvl4pPr>
            <a:lvl5pPr marL="1087438" indent="-11430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853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p and Bottom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>
            <a:spLocks noGrp="1"/>
          </p:cNvSpPr>
          <p:nvPr>
            <p:ph idx="15"/>
          </p:nvPr>
        </p:nvSpPr>
        <p:spPr>
          <a:xfrm>
            <a:off x="457199" y="3680818"/>
            <a:ext cx="8229600" cy="21762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Title with Top and Bottom Content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371600"/>
            <a:ext cx="8229600" cy="21762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5317F-AA09-0F4F-822A-31AF721A47D4}" type="datetime1">
              <a:rPr lang="en-US" smtClean="0"/>
              <a:pPr/>
              <a:t>5/22/2017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33580" y="6155331"/>
            <a:ext cx="3780912" cy="365125"/>
          </a:xfrm>
        </p:spPr>
        <p:txBody>
          <a:bodyPr/>
          <a:lstStyle/>
          <a:p>
            <a:r>
              <a:rPr lang="en-US" smtClean="0"/>
              <a:t>Presentation Title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5379B-6F0A-3548-AC69-0D2DB46577D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1" y="1"/>
            <a:ext cx="6868160" cy="363408"/>
          </a:xfrm>
        </p:spPr>
        <p:txBody>
          <a:bodyPr anchor="b">
            <a:normAutofit/>
          </a:bodyPr>
          <a:lstStyle>
            <a:lvl1pPr marL="0" indent="0">
              <a:buNone/>
              <a:defRPr sz="1200" b="0" cap="all">
                <a:solidFill>
                  <a:srgbClr val="768591"/>
                </a:solidFill>
              </a:defRPr>
            </a:lvl1pPr>
          </a:lstStyle>
          <a:p>
            <a:pPr lvl="0"/>
            <a:r>
              <a:rPr lang="en-US" dirty="0" smtClean="0"/>
              <a:t>FRAMING TEXT AREA</a:t>
            </a:r>
            <a:endParaRPr lang="en-US" dirty="0"/>
          </a:p>
        </p:txBody>
      </p:sp>
      <p:sp>
        <p:nvSpPr>
          <p:cNvPr id="2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1" y="5914934"/>
            <a:ext cx="8229599" cy="208054"/>
          </a:xfrm>
        </p:spPr>
        <p:txBody>
          <a:bodyPr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800" b="0">
                <a:solidFill>
                  <a:srgbClr val="76859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800" b="0">
                <a:solidFill>
                  <a:srgbClr val="768591"/>
                </a:solidFill>
              </a:defRPr>
            </a:lvl2pPr>
            <a:lvl3pPr marL="338137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800" b="0">
                <a:solidFill>
                  <a:srgbClr val="768591"/>
                </a:solidFill>
              </a:defRPr>
            </a:lvl3pPr>
            <a:lvl4pPr marL="51435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800" b="0">
                <a:solidFill>
                  <a:srgbClr val="768591"/>
                </a:solidFill>
              </a:defRPr>
            </a:lvl4pPr>
            <a:lvl5pPr marL="630238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800" b="0">
                <a:solidFill>
                  <a:srgbClr val="768591"/>
                </a:solidFill>
              </a:defRPr>
            </a:lvl5pPr>
          </a:lstStyle>
          <a:p>
            <a:pPr lvl="0"/>
            <a:r>
              <a:rPr lang="en-US" dirty="0" smtClean="0"/>
              <a:t>Click to add Source or Footnote</a:t>
            </a:r>
            <a:endParaRPr lang="en-US" dirty="0"/>
          </a:p>
        </p:txBody>
      </p:sp>
      <p:sp>
        <p:nvSpPr>
          <p:cNvPr id="23" name="Date Placeholder 3"/>
          <p:cNvSpPr txBox="1">
            <a:spLocks/>
          </p:cNvSpPr>
          <p:nvPr/>
        </p:nvSpPr>
        <p:spPr>
          <a:xfrm>
            <a:off x="1033580" y="6516293"/>
            <a:ext cx="3260628" cy="182563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800" dirty="0" smtClean="0">
                <a:solidFill>
                  <a:srgbClr val="768591"/>
                </a:solidFill>
              </a:rPr>
              <a:t>ICF proprietary and confidential. Do not copy, distribute, or disclose.</a:t>
            </a:r>
            <a:endParaRPr lang="en-US" sz="800" dirty="0">
              <a:solidFill>
                <a:srgbClr val="768591"/>
              </a:solidFill>
            </a:endParaRPr>
          </a:p>
        </p:txBody>
      </p:sp>
      <p:sp>
        <p:nvSpPr>
          <p:cNvPr id="17" name="Date Placeholder 3"/>
          <p:cNvSpPr txBox="1">
            <a:spLocks/>
          </p:cNvSpPr>
          <p:nvPr userDrawn="1"/>
        </p:nvSpPr>
        <p:spPr>
          <a:xfrm>
            <a:off x="1033580" y="6516293"/>
            <a:ext cx="3260628" cy="182563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800" dirty="0" smtClean="0">
                <a:solidFill>
                  <a:srgbClr val="768591"/>
                </a:solidFill>
              </a:rPr>
              <a:t>ICF proprietary and confidential. Do not copy, distribute, or disclose.</a:t>
            </a:r>
            <a:endParaRPr lang="en-US" sz="800" dirty="0">
              <a:solidFill>
                <a:srgbClr val="768591"/>
              </a:solidFill>
            </a:endParaRPr>
          </a:p>
        </p:txBody>
      </p:sp>
      <p:grpSp>
        <p:nvGrpSpPr>
          <p:cNvPr id="28" name="Group 27"/>
          <p:cNvGrpSpPr/>
          <p:nvPr userDrawn="1"/>
        </p:nvGrpSpPr>
        <p:grpSpPr>
          <a:xfrm>
            <a:off x="8608254" y="-1277"/>
            <a:ext cx="534646" cy="603504"/>
            <a:chOff x="11477672" y="-1277"/>
            <a:chExt cx="712861" cy="603504"/>
          </a:xfrm>
        </p:grpSpPr>
        <p:sp>
          <p:nvSpPr>
            <p:cNvPr id="29" name="Rectangle 28"/>
            <p:cNvSpPr/>
            <p:nvPr userDrawn="1"/>
          </p:nvSpPr>
          <p:spPr>
            <a:xfrm>
              <a:off x="11477678" y="302893"/>
              <a:ext cx="102168" cy="1005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2" name="Rectangle 31"/>
            <p:cNvSpPr>
              <a:spLocks/>
            </p:cNvSpPr>
            <p:nvPr userDrawn="1"/>
          </p:nvSpPr>
          <p:spPr>
            <a:xfrm>
              <a:off x="11579846" y="401059"/>
              <a:ext cx="205422" cy="2011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3" name="Rectangle 32"/>
            <p:cNvSpPr>
              <a:spLocks/>
            </p:cNvSpPr>
            <p:nvPr userDrawn="1"/>
          </p:nvSpPr>
          <p:spPr>
            <a:xfrm>
              <a:off x="11785268" y="-1277"/>
              <a:ext cx="405265" cy="40233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srgbClr val="D8E0E3"/>
                </a:solidFill>
              </a:endParaRP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11477672" y="302893"/>
              <a:ext cx="102168" cy="1005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5" name="Rectangle 34"/>
            <p:cNvSpPr>
              <a:spLocks/>
            </p:cNvSpPr>
            <p:nvPr userDrawn="1"/>
          </p:nvSpPr>
          <p:spPr>
            <a:xfrm>
              <a:off x="11579840" y="401059"/>
              <a:ext cx="205421" cy="2011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90" y="6213758"/>
            <a:ext cx="429581" cy="462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516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etitive Assess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>
            <a:spLocks noGrp="1"/>
          </p:cNvSpPr>
          <p:nvPr>
            <p:ph idx="15"/>
          </p:nvPr>
        </p:nvSpPr>
        <p:spPr>
          <a:xfrm>
            <a:off x="1866900" y="3687103"/>
            <a:ext cx="4008438" cy="2176272"/>
          </a:xfrm>
          <a:ln>
            <a:solidFill>
              <a:schemeClr val="bg1">
                <a:lumMod val="50000"/>
              </a:schemeClr>
            </a:solidFill>
          </a:ln>
        </p:spPr>
        <p:txBody>
          <a:bodyPr lIns="91440" tIns="91440" rIns="91440" bIns="91440">
            <a:normAutofit/>
          </a:bodyPr>
          <a:lstStyle>
            <a:lvl1pPr>
              <a:defRPr sz="1400" b="0">
                <a:solidFill>
                  <a:srgbClr val="000000"/>
                </a:solidFill>
              </a:defRPr>
            </a:lvl1pPr>
            <a:lvl2pPr>
              <a:defRPr sz="12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Competitive Assessment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6900" y="1371600"/>
            <a:ext cx="4008438" cy="2176272"/>
          </a:xfrm>
          <a:ln>
            <a:solidFill>
              <a:schemeClr val="bg1">
                <a:lumMod val="50000"/>
              </a:schemeClr>
            </a:solidFill>
          </a:ln>
        </p:spPr>
        <p:txBody>
          <a:bodyPr lIns="91440" tIns="91440" rIns="91440" bIns="91440">
            <a:normAutofit/>
          </a:bodyPr>
          <a:lstStyle>
            <a:lvl1pPr>
              <a:defRPr sz="1400" b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5317F-AA09-0F4F-822A-31AF721A47D4}" type="datetime1">
              <a:rPr lang="en-US" smtClean="0"/>
              <a:pPr/>
              <a:t>5/22/2017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5379B-6F0A-3548-AC69-0D2DB46577D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1" y="1"/>
            <a:ext cx="6868160" cy="363408"/>
          </a:xfrm>
        </p:spPr>
        <p:txBody>
          <a:bodyPr anchor="b">
            <a:normAutofit/>
          </a:bodyPr>
          <a:lstStyle>
            <a:lvl1pPr marL="0" indent="0">
              <a:buNone/>
              <a:defRPr sz="1200" b="0" cap="all">
                <a:solidFill>
                  <a:srgbClr val="768591"/>
                </a:solidFill>
              </a:defRPr>
            </a:lvl1pPr>
          </a:lstStyle>
          <a:p>
            <a:pPr lvl="0"/>
            <a:r>
              <a:rPr lang="en-US" dirty="0" smtClean="0"/>
              <a:t>FRAMING TEXT AREA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idx="16"/>
          </p:nvPr>
        </p:nvSpPr>
        <p:spPr>
          <a:xfrm>
            <a:off x="6069014" y="1371601"/>
            <a:ext cx="2615871" cy="4484779"/>
          </a:xfrm>
          <a:solidFill>
            <a:schemeClr val="bg2"/>
          </a:solidFill>
        </p:spPr>
        <p:txBody>
          <a:bodyPr lIns="91440" tIns="91440" rIns="91440" bIns="91440">
            <a:normAutofit/>
          </a:bodyPr>
          <a:lstStyle>
            <a:lvl1pPr>
              <a:defRPr sz="1400" b="0"/>
            </a:lvl1pPr>
            <a:lvl2pPr>
              <a:defRPr sz="12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7"/>
          </p:nvPr>
        </p:nvSpPr>
        <p:spPr>
          <a:xfrm>
            <a:off x="454025" y="1371601"/>
            <a:ext cx="1209675" cy="1246731"/>
          </a:xfrm>
        </p:spPr>
        <p:txBody>
          <a:bodyPr>
            <a:normAutofit/>
          </a:bodyPr>
          <a:lstStyle>
            <a:lvl1pPr marL="169863" marR="0" indent="-169863" algn="l" defTabSz="457200" rtl="0" eaLnBrk="1" fontAlgn="auto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Wingdings" charset="2"/>
              <a:buChar char="§"/>
              <a:tabLst/>
              <a:defRPr sz="9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9" name="Picture Placeholder 17"/>
          <p:cNvSpPr>
            <a:spLocks noGrp="1"/>
          </p:cNvSpPr>
          <p:nvPr>
            <p:ph type="pic" sz="quarter" idx="18"/>
          </p:nvPr>
        </p:nvSpPr>
        <p:spPr>
          <a:xfrm>
            <a:off x="454025" y="3687104"/>
            <a:ext cx="1209675" cy="1246731"/>
          </a:xfrm>
        </p:spPr>
        <p:txBody>
          <a:bodyPr>
            <a:normAutofit/>
          </a:bodyPr>
          <a:lstStyle>
            <a:lvl1pPr>
              <a:defRPr sz="9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1" y="5914934"/>
            <a:ext cx="8229599" cy="208054"/>
          </a:xfrm>
        </p:spPr>
        <p:txBody>
          <a:bodyPr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800" b="0">
                <a:solidFill>
                  <a:srgbClr val="76859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800" b="0">
                <a:solidFill>
                  <a:srgbClr val="768591"/>
                </a:solidFill>
              </a:defRPr>
            </a:lvl2pPr>
            <a:lvl3pPr marL="338137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800" b="0">
                <a:solidFill>
                  <a:srgbClr val="768591"/>
                </a:solidFill>
              </a:defRPr>
            </a:lvl3pPr>
            <a:lvl4pPr marL="51435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800" b="0">
                <a:solidFill>
                  <a:srgbClr val="768591"/>
                </a:solidFill>
              </a:defRPr>
            </a:lvl4pPr>
            <a:lvl5pPr marL="630238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800" b="0">
                <a:solidFill>
                  <a:srgbClr val="768591"/>
                </a:solidFill>
              </a:defRPr>
            </a:lvl5pPr>
          </a:lstStyle>
          <a:p>
            <a:pPr lvl="0"/>
            <a:r>
              <a:rPr lang="en-US" dirty="0" smtClean="0"/>
              <a:t>Click to add Source or Footnote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smtClean="0"/>
              <a:t>Presentation Title </a:t>
            </a:r>
            <a:endParaRPr lang="en-US" dirty="0"/>
          </a:p>
        </p:txBody>
      </p:sp>
      <p:sp>
        <p:nvSpPr>
          <p:cNvPr id="21" name="Date Placeholder 3"/>
          <p:cNvSpPr txBox="1">
            <a:spLocks/>
          </p:cNvSpPr>
          <p:nvPr/>
        </p:nvSpPr>
        <p:spPr>
          <a:xfrm>
            <a:off x="1033582" y="6516293"/>
            <a:ext cx="3260628" cy="182563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800" dirty="0" smtClean="0">
                <a:solidFill>
                  <a:srgbClr val="768591"/>
                </a:solidFill>
              </a:rPr>
              <a:t>ICF proprietary and confidential. Do not copy, distribute, or disclose.</a:t>
            </a:r>
            <a:endParaRPr lang="en-US" sz="800" dirty="0">
              <a:solidFill>
                <a:srgbClr val="768591"/>
              </a:solidFill>
            </a:endParaRPr>
          </a:p>
        </p:txBody>
      </p:sp>
      <p:sp>
        <p:nvSpPr>
          <p:cNvPr id="29" name="Date Placeholder 3"/>
          <p:cNvSpPr txBox="1">
            <a:spLocks/>
          </p:cNvSpPr>
          <p:nvPr userDrawn="1"/>
        </p:nvSpPr>
        <p:spPr>
          <a:xfrm>
            <a:off x="1033582" y="6516293"/>
            <a:ext cx="3260628" cy="182563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800" dirty="0" smtClean="0">
                <a:solidFill>
                  <a:srgbClr val="768591"/>
                </a:solidFill>
              </a:rPr>
              <a:t>ICF proprietary and confidential. Do not copy, distribute, or disclose.</a:t>
            </a:r>
            <a:endParaRPr lang="en-US" sz="800" dirty="0">
              <a:solidFill>
                <a:srgbClr val="768591"/>
              </a:solidFill>
            </a:endParaRPr>
          </a:p>
        </p:txBody>
      </p:sp>
      <p:grpSp>
        <p:nvGrpSpPr>
          <p:cNvPr id="31" name="Group 30"/>
          <p:cNvGrpSpPr/>
          <p:nvPr userDrawn="1"/>
        </p:nvGrpSpPr>
        <p:grpSpPr>
          <a:xfrm>
            <a:off x="8608254" y="-1277"/>
            <a:ext cx="534646" cy="603504"/>
            <a:chOff x="11477672" y="-1277"/>
            <a:chExt cx="712861" cy="603504"/>
          </a:xfrm>
        </p:grpSpPr>
        <p:sp>
          <p:nvSpPr>
            <p:cNvPr id="32" name="Rectangle 31"/>
            <p:cNvSpPr/>
            <p:nvPr userDrawn="1"/>
          </p:nvSpPr>
          <p:spPr>
            <a:xfrm>
              <a:off x="11477678" y="302893"/>
              <a:ext cx="102168" cy="1005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5" name="Rectangle 34"/>
            <p:cNvSpPr>
              <a:spLocks/>
            </p:cNvSpPr>
            <p:nvPr userDrawn="1"/>
          </p:nvSpPr>
          <p:spPr>
            <a:xfrm>
              <a:off x="11579846" y="401059"/>
              <a:ext cx="205422" cy="2011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6" name="Rectangle 35"/>
            <p:cNvSpPr>
              <a:spLocks/>
            </p:cNvSpPr>
            <p:nvPr userDrawn="1"/>
          </p:nvSpPr>
          <p:spPr>
            <a:xfrm>
              <a:off x="11785268" y="-1277"/>
              <a:ext cx="405265" cy="40233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srgbClr val="D8E0E3"/>
                </a:solidFill>
              </a:endParaRPr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11477672" y="302893"/>
              <a:ext cx="102168" cy="1005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8" name="Rectangle 37"/>
            <p:cNvSpPr>
              <a:spLocks/>
            </p:cNvSpPr>
            <p:nvPr userDrawn="1"/>
          </p:nvSpPr>
          <p:spPr>
            <a:xfrm>
              <a:off x="11579840" y="401059"/>
              <a:ext cx="205421" cy="2011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90" y="6213758"/>
            <a:ext cx="429581" cy="462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578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424180"/>
            <a:ext cx="6859989" cy="713741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6859988" cy="476123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76160" y="6337892"/>
            <a:ext cx="954127" cy="365124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rgbClr val="768591"/>
                </a:solidFill>
              </a:defRPr>
            </a:lvl1pPr>
          </a:lstStyle>
          <a:p>
            <a:pPr defTabSz="457200"/>
            <a:fld id="{B9244142-0151-C24F-B90E-AE4221D17755}" type="datetime1">
              <a:rPr lang="en-US" smtClean="0"/>
              <a:pPr defTabSz="457200"/>
              <a:t>5/22/2017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33580" y="6155331"/>
            <a:ext cx="3780912" cy="365125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rgbClr val="768591"/>
                </a:solidFill>
              </a:defRPr>
            </a:lvl1pPr>
          </a:lstStyle>
          <a:p>
            <a:pPr defTabSz="457200"/>
            <a:r>
              <a:rPr lang="en-US" smtClean="0"/>
              <a:t>Presentation Title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30288" y="6337894"/>
            <a:ext cx="356512" cy="365125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rgbClr val="768591"/>
                </a:solidFill>
              </a:defRPr>
            </a:lvl1pPr>
          </a:lstStyle>
          <a:p>
            <a:pPr defTabSz="457200"/>
            <a:fld id="{1DB5379B-6F0A-3548-AC69-0D2DB46577D4}" type="slidenum">
              <a:rPr lang="en-US" smtClean="0"/>
              <a:pPr defTabSz="45720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703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7" r:id="rId25"/>
  </p:sldLayoutIdLst>
  <p:hf hdr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69863" indent="-169863" algn="l" defTabSz="457200" rtl="0" eaLnBrk="1" latinLnBrk="0" hangingPunct="1">
        <a:lnSpc>
          <a:spcPct val="110000"/>
        </a:lnSpc>
        <a:spcBef>
          <a:spcPts val="300"/>
        </a:spcBef>
        <a:spcAft>
          <a:spcPts val="300"/>
        </a:spcAft>
        <a:buClr>
          <a:schemeClr val="tx2"/>
        </a:buClr>
        <a:buFont typeface="Wingdings" charset="2"/>
        <a:buChar char="§"/>
        <a:defRPr sz="1800" b="1" kern="1200">
          <a:solidFill>
            <a:srgbClr val="000000"/>
          </a:solidFill>
          <a:latin typeface="+mn-lt"/>
          <a:ea typeface="+mn-ea"/>
          <a:cs typeface="+mn-cs"/>
        </a:defRPr>
      </a:lvl1pPr>
      <a:lvl2pPr marL="342900" indent="-173038" algn="l" defTabSz="457200" rtl="0" eaLnBrk="1" latinLnBrk="0" hangingPunct="1">
        <a:lnSpc>
          <a:spcPct val="110000"/>
        </a:lnSpc>
        <a:spcBef>
          <a:spcPts val="100"/>
        </a:spcBef>
        <a:spcAft>
          <a:spcPts val="100"/>
        </a:spcAft>
        <a:buClr>
          <a:schemeClr val="tx2"/>
        </a:buClr>
        <a:buFont typeface="Wingdings" charset="2"/>
        <a:buChar char="§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indent="-115888" algn="l" defTabSz="460375" rtl="0" eaLnBrk="1" latinLnBrk="0" hangingPunct="1">
        <a:lnSpc>
          <a:spcPct val="110000"/>
        </a:lnSpc>
        <a:spcBef>
          <a:spcPts val="100"/>
        </a:spcBef>
        <a:spcAft>
          <a:spcPts val="100"/>
        </a:spcAft>
        <a:buClr>
          <a:schemeClr val="accent2"/>
        </a:buClr>
        <a:buFont typeface="Lucida Grande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682625" indent="-107950" algn="l" defTabSz="457200" rtl="0" eaLnBrk="1" latinLnBrk="0" hangingPunct="1">
        <a:lnSpc>
          <a:spcPct val="110000"/>
        </a:lnSpc>
        <a:spcBef>
          <a:spcPts val="100"/>
        </a:spcBef>
        <a:spcAft>
          <a:spcPts val="100"/>
        </a:spcAft>
        <a:buFont typeface="Arial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858838" indent="-114300" algn="l" defTabSz="457200" rtl="0" eaLnBrk="1" latinLnBrk="0" hangingPunct="1">
        <a:lnSpc>
          <a:spcPct val="110000"/>
        </a:lnSpc>
        <a:spcBef>
          <a:spcPts val="100"/>
        </a:spcBef>
        <a:spcAft>
          <a:spcPts val="100"/>
        </a:spcAft>
        <a:buFont typeface="Arial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cedefop.europa.eu/TEL-toolkit" TargetMode="Externa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9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9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3254" y="720000"/>
            <a:ext cx="8171948" cy="1082551"/>
          </a:xfrm>
        </p:spPr>
        <p:txBody>
          <a:bodyPr>
            <a:noAutofit/>
          </a:bodyPr>
          <a:lstStyle/>
          <a:p>
            <a:pPr algn="ctr"/>
            <a:r>
              <a:rPr lang="en-GB" sz="4400" b="1" dirty="0" smtClean="0">
                <a:solidFill>
                  <a:srgbClr val="2C2661"/>
                </a:solidFill>
              </a:rPr>
              <a:t>VET toolkit </a:t>
            </a:r>
            <a:br>
              <a:rPr lang="en-GB" sz="4400" b="1" dirty="0" smtClean="0">
                <a:solidFill>
                  <a:srgbClr val="2C2661"/>
                </a:solidFill>
              </a:rPr>
            </a:br>
            <a:r>
              <a:rPr lang="en-GB" sz="4400" b="1" dirty="0" smtClean="0">
                <a:solidFill>
                  <a:srgbClr val="2C2661"/>
                </a:solidFill>
              </a:rPr>
              <a:t>for tackling early </a:t>
            </a:r>
            <a:r>
              <a:rPr lang="en-GB" sz="4400" b="1" dirty="0" smtClean="0">
                <a:solidFill>
                  <a:srgbClr val="2C2661"/>
                </a:solidFill>
              </a:rPr>
              <a:t>leaving</a:t>
            </a:r>
            <a:br>
              <a:rPr lang="en-GB" sz="4400" b="1" dirty="0" smtClean="0">
                <a:solidFill>
                  <a:srgbClr val="2C2661"/>
                </a:solidFill>
              </a:rPr>
            </a:br>
            <a:r>
              <a:rPr lang="en-GB" u="sng" dirty="0">
                <a:hlinkClick r:id="rId2"/>
              </a:rPr>
              <a:t>http://www.cedefop.europa.eu/TEL-toolkit</a:t>
            </a:r>
            <a:r>
              <a:rPr lang="en-GB" sz="4400" dirty="0"/>
              <a:t/>
            </a:r>
            <a:br>
              <a:rPr lang="en-GB" sz="4400" dirty="0"/>
            </a:br>
            <a:endParaRPr lang="en-GB" sz="4400" b="1" dirty="0">
              <a:solidFill>
                <a:srgbClr val="2C266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36529" y="3284984"/>
            <a:ext cx="4788024" cy="1800200"/>
          </a:xfrm>
        </p:spPr>
        <p:txBody>
          <a:bodyPr>
            <a:noAutofit/>
          </a:bodyPr>
          <a:lstStyle/>
          <a:p>
            <a:pPr algn="l"/>
            <a:r>
              <a:rPr lang="en-GB" sz="2400" b="0" dirty="0" smtClean="0">
                <a:solidFill>
                  <a:schemeClr val="tx1"/>
                </a:solidFill>
              </a:rPr>
              <a:t>Expert panel:</a:t>
            </a:r>
          </a:p>
          <a:p>
            <a:pPr algn="l"/>
            <a:r>
              <a:rPr lang="en-GB" sz="2400" b="0" dirty="0" err="1" smtClean="0">
                <a:solidFill>
                  <a:schemeClr val="tx1"/>
                </a:solidFill>
              </a:rPr>
              <a:t>llona</a:t>
            </a:r>
            <a:r>
              <a:rPr lang="en-GB" sz="2400" b="0" dirty="0" smtClean="0">
                <a:solidFill>
                  <a:schemeClr val="tx1"/>
                </a:solidFill>
              </a:rPr>
              <a:t> Murphy, Marie </a:t>
            </a:r>
            <a:r>
              <a:rPr lang="en-GB" sz="2400" b="0" dirty="0" err="1" smtClean="0">
                <a:solidFill>
                  <a:schemeClr val="tx1"/>
                </a:solidFill>
              </a:rPr>
              <a:t>Gitschthaler</a:t>
            </a:r>
            <a:r>
              <a:rPr lang="en-GB" sz="2400" b="0" dirty="0" smtClean="0">
                <a:solidFill>
                  <a:schemeClr val="tx1"/>
                </a:solidFill>
              </a:rPr>
              <a:t>, Ward Nouwen, </a:t>
            </a:r>
            <a:r>
              <a:rPr lang="en-GB" sz="2400" b="0" dirty="0" err="1" smtClean="0">
                <a:solidFill>
                  <a:schemeClr val="tx1"/>
                </a:solidFill>
              </a:rPr>
              <a:t>Becci</a:t>
            </a:r>
            <a:r>
              <a:rPr lang="en-GB" sz="2400" b="0" dirty="0" smtClean="0">
                <a:solidFill>
                  <a:schemeClr val="tx1"/>
                </a:solidFill>
              </a:rPr>
              <a:t> </a:t>
            </a:r>
            <a:r>
              <a:rPr lang="en-GB" sz="2400" b="0" dirty="0" smtClean="0">
                <a:solidFill>
                  <a:schemeClr val="tx1"/>
                </a:solidFill>
              </a:rPr>
              <a:t>Newton</a:t>
            </a:r>
          </a:p>
          <a:p>
            <a:pPr algn="l"/>
            <a:endParaRPr lang="en-GB" sz="2400" b="0" dirty="0">
              <a:solidFill>
                <a:schemeClr val="tx1"/>
              </a:solidFill>
            </a:endParaRPr>
          </a:p>
          <a:p>
            <a:pPr algn="l"/>
            <a:r>
              <a:rPr lang="en-GB" sz="2400" b="0" dirty="0" smtClean="0">
                <a:solidFill>
                  <a:schemeClr val="tx1"/>
                </a:solidFill>
              </a:rPr>
              <a:t> </a:t>
            </a:r>
            <a:endParaRPr lang="en-GB" sz="2400" b="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661"/>
          <a:stretch/>
        </p:blipFill>
        <p:spPr bwMode="auto">
          <a:xfrm>
            <a:off x="7558947" y="0"/>
            <a:ext cx="1585053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90594" y="4869160"/>
            <a:ext cx="4645902" cy="4320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FF0000"/>
                </a:solidFill>
              </a:rPr>
              <a:t>O</a:t>
            </a:r>
            <a:r>
              <a:rPr lang="en-GB" sz="2400" b="1" dirty="0" smtClean="0">
                <a:solidFill>
                  <a:srgbClr val="FF0000"/>
                </a:solidFill>
              </a:rPr>
              <a:t>fficial </a:t>
            </a:r>
            <a:r>
              <a:rPr lang="en-GB" sz="2400" b="1" dirty="0">
                <a:solidFill>
                  <a:srgbClr val="FF0000"/>
                </a:solidFill>
              </a:rPr>
              <a:t>launch </a:t>
            </a:r>
            <a:r>
              <a:rPr lang="en-GB" sz="2400" dirty="0"/>
              <a:t>by</a:t>
            </a:r>
            <a:r>
              <a:rPr lang="en-GB" sz="2400" b="1" dirty="0"/>
              <a:t> </a:t>
            </a:r>
            <a:r>
              <a:rPr lang="en-GB" sz="2400" dirty="0" smtClean="0"/>
              <a:t>Irene </a:t>
            </a:r>
            <a:r>
              <a:rPr lang="en-GB" sz="2400" dirty="0" err="1"/>
              <a:t>Psifidou</a:t>
            </a:r>
            <a:r>
              <a:rPr lang="en-GB" sz="2400" dirty="0"/>
              <a:t> </a:t>
            </a:r>
          </a:p>
          <a:p>
            <a:pPr>
              <a:spcBef>
                <a:spcPts val="1200"/>
              </a:spcBef>
            </a:pPr>
            <a:endParaRPr lang="en-GB" sz="2400" dirty="0" smtClean="0"/>
          </a:p>
          <a:p>
            <a:pPr marL="0" indent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400" b="1" dirty="0" smtClean="0"/>
              <a:t> </a:t>
            </a:r>
            <a:endParaRPr lang="en-GB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78655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11" t="28572" r="9706" b="4317"/>
          <a:stretch/>
        </p:blipFill>
        <p:spPr bwMode="auto">
          <a:xfrm>
            <a:off x="421523" y="1052736"/>
            <a:ext cx="8722477" cy="5399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35" t="6190" r="2894" b="3851"/>
          <a:stretch/>
        </p:blipFill>
        <p:spPr bwMode="auto">
          <a:xfrm>
            <a:off x="0" y="-1"/>
            <a:ext cx="9144000" cy="629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87" t="64402" r="2928" b="14174"/>
          <a:stretch/>
        </p:blipFill>
        <p:spPr bwMode="auto">
          <a:xfrm>
            <a:off x="0" y="5356287"/>
            <a:ext cx="9144000" cy="15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554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2" t="11293" r="10383" b="4941"/>
          <a:stretch/>
        </p:blipFill>
        <p:spPr bwMode="auto">
          <a:xfrm>
            <a:off x="245283" y="1268760"/>
            <a:ext cx="8717889" cy="5039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9" t="6150" r="14432" b="3647"/>
          <a:stretch/>
        </p:blipFill>
        <p:spPr bwMode="auto">
          <a:xfrm>
            <a:off x="0" y="109398"/>
            <a:ext cx="9152006" cy="6533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0" y="576064"/>
            <a:ext cx="1475656" cy="548680"/>
          </a:xfrm>
          <a:prstGeom prst="ellipse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531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7" t="6325" r="13750" b="3990"/>
          <a:stretch/>
        </p:blipFill>
        <p:spPr bwMode="auto">
          <a:xfrm>
            <a:off x="0" y="260648"/>
            <a:ext cx="9172915" cy="6331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971600" y="1268760"/>
            <a:ext cx="1368152" cy="576064"/>
          </a:xfrm>
          <a:prstGeom prst="ellipse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285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1" t="6272" r="14192" b="3755"/>
          <a:stretch/>
        </p:blipFill>
        <p:spPr bwMode="auto">
          <a:xfrm>
            <a:off x="0" y="237051"/>
            <a:ext cx="9156231" cy="6360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29135" y="1412776"/>
            <a:ext cx="2232248" cy="504056"/>
          </a:xfrm>
          <a:prstGeom prst="ellipse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24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65" t="7674" r="26276" b="3784"/>
          <a:stretch/>
        </p:blipFill>
        <p:spPr bwMode="auto">
          <a:xfrm>
            <a:off x="-51249" y="0"/>
            <a:ext cx="9246501" cy="9108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0" y="0"/>
            <a:ext cx="2339752" cy="548680"/>
          </a:xfrm>
          <a:prstGeom prst="ellipse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964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75" t="9588" r="20454" b="4351"/>
          <a:stretch/>
        </p:blipFill>
        <p:spPr bwMode="auto">
          <a:xfrm>
            <a:off x="-12944" y="0"/>
            <a:ext cx="9144000" cy="7393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211449" y="5013176"/>
            <a:ext cx="2232248" cy="692696"/>
          </a:xfrm>
          <a:prstGeom prst="ellipse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321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97" t="6234" r="18027" b="4096"/>
          <a:stretch/>
        </p:blipFill>
        <p:spPr bwMode="auto">
          <a:xfrm>
            <a:off x="0" y="-15437"/>
            <a:ext cx="9144000" cy="7022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1907704" y="548680"/>
            <a:ext cx="1152128" cy="620688"/>
          </a:xfrm>
          <a:prstGeom prst="ellipse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099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34" t="6795" r="19351" b="7664"/>
          <a:stretch/>
        </p:blipFill>
        <p:spPr bwMode="auto">
          <a:xfrm>
            <a:off x="-36961" y="0"/>
            <a:ext cx="918096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179512" y="0"/>
            <a:ext cx="2016224" cy="476672"/>
          </a:xfrm>
          <a:prstGeom prst="ellipse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61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33" t="7158" r="19113" b="4136"/>
          <a:stretch/>
        </p:blipFill>
        <p:spPr bwMode="auto">
          <a:xfrm>
            <a:off x="4133" y="0"/>
            <a:ext cx="9139867" cy="70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179512" y="116632"/>
            <a:ext cx="2160240" cy="576064"/>
          </a:xfrm>
          <a:prstGeom prst="ellipse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092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3" t="6694" r="19007" b="4017"/>
          <a:stretch/>
        </p:blipFill>
        <p:spPr bwMode="auto">
          <a:xfrm>
            <a:off x="0" y="0"/>
            <a:ext cx="9154676" cy="7127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179512" y="548680"/>
            <a:ext cx="2016224" cy="620688"/>
          </a:xfrm>
          <a:prstGeom prst="ellipse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087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/>
          <p:cNvSpPr>
            <a:spLocks noGrp="1"/>
          </p:cNvSpPr>
          <p:nvPr>
            <p:ph sz="quarter" idx="4294967295"/>
          </p:nvPr>
        </p:nvSpPr>
        <p:spPr>
          <a:xfrm>
            <a:off x="450455" y="1273193"/>
            <a:ext cx="6161087" cy="4544568"/>
          </a:xfrm>
        </p:spPr>
        <p:txBody>
          <a:bodyPr/>
          <a:lstStyle/>
          <a:p>
            <a:endParaRPr lang="en-GB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23728" y="1131083"/>
            <a:ext cx="6859989" cy="713741"/>
          </a:xfrm>
        </p:spPr>
        <p:txBody>
          <a:bodyPr/>
          <a:lstStyle/>
          <a:p>
            <a:pPr algn="ctr"/>
            <a:r>
              <a:rPr lang="en-US" sz="3600" dirty="0" smtClean="0">
                <a:solidFill>
                  <a:srgbClr val="2C2661"/>
                </a:solidFill>
              </a:rPr>
              <a:t>Purpose of the toolkit</a:t>
            </a:r>
            <a:endParaRPr lang="en-US" sz="3600" dirty="0">
              <a:solidFill>
                <a:srgbClr val="2C266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330288" y="6337894"/>
            <a:ext cx="356512" cy="365125"/>
          </a:xfrm>
        </p:spPr>
        <p:txBody>
          <a:bodyPr/>
          <a:lstStyle/>
          <a:p>
            <a:fld id="{1DB5379B-6F0A-3548-AC69-0D2DB46577D4}" type="slidenum">
              <a:rPr lang="en-US" smtClean="0"/>
              <a:pPr/>
              <a:t>2</a:t>
            </a:fld>
            <a:endParaRPr lang="en-US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124832215"/>
              </p:ext>
            </p:extLst>
          </p:nvPr>
        </p:nvGraphicFramePr>
        <p:xfrm>
          <a:off x="1619672" y="1268760"/>
          <a:ext cx="4926806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6"/>
          <p:cNvSpPr/>
          <p:nvPr/>
        </p:nvSpPr>
        <p:spPr>
          <a:xfrm>
            <a:off x="6802014" y="1844824"/>
            <a:ext cx="1850231" cy="4295775"/>
          </a:xfrm>
          <a:prstGeom prst="rect">
            <a:avLst/>
          </a:prstGeom>
          <a:solidFill>
            <a:schemeClr val="accent1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r>
              <a:rPr lang="en-US" b="1" dirty="0" smtClean="0">
                <a:solidFill>
                  <a:prstClr val="white"/>
                </a:solidFill>
              </a:rPr>
              <a:t>VE</a:t>
            </a:r>
          </a:p>
          <a:p>
            <a:pPr algn="ctr" defTabSz="457200"/>
            <a:endParaRPr lang="en-GB" dirty="0" smtClean="0">
              <a:solidFill>
                <a:prstClr val="white"/>
              </a:solidFill>
            </a:endParaRPr>
          </a:p>
          <a:p>
            <a:pPr algn="ctr" defTabSz="457200"/>
            <a:r>
              <a:rPr lang="en-GB" dirty="0" smtClean="0">
                <a:solidFill>
                  <a:prstClr val="white"/>
                </a:solidFill>
              </a:rPr>
              <a:t>The toolkit focuses on aspects that are specific to early leaving from VET, and in the potential benefits of using VET pedagogies as a means to tackle early leaving in general. </a:t>
            </a:r>
            <a:endParaRPr lang="en-US" dirty="0" smtClean="0">
              <a:solidFill>
                <a:prstClr val="white"/>
              </a:solidFill>
            </a:endParaRPr>
          </a:p>
          <a:p>
            <a:pPr algn="ctr" defTabSz="457200"/>
            <a:endParaRPr lang="en-US" dirty="0" smtClean="0">
              <a:solidFill>
                <a:prstClr val="white"/>
              </a:solidFill>
            </a:endParaRPr>
          </a:p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103"/>
          <a:stretch/>
        </p:blipFill>
        <p:spPr>
          <a:xfrm>
            <a:off x="4" y="0"/>
            <a:ext cx="5734971" cy="936000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661"/>
          <a:stretch/>
        </p:blipFill>
        <p:spPr bwMode="auto">
          <a:xfrm>
            <a:off x="6084168" y="116712"/>
            <a:ext cx="1585053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539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4338" name="Picture 2" descr="C:\Users\apetsa\Desktop\screenshot_home_toolki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8" b="28039"/>
          <a:stretch/>
        </p:blipFill>
        <p:spPr bwMode="auto">
          <a:xfrm>
            <a:off x="0" y="-2213"/>
            <a:ext cx="9148406" cy="8873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3"/>
          <p:cNvSpPr txBox="1">
            <a:spLocks/>
          </p:cNvSpPr>
          <p:nvPr/>
        </p:nvSpPr>
        <p:spPr>
          <a:xfrm rot="20461561">
            <a:off x="995413" y="2750012"/>
            <a:ext cx="7157578" cy="156043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339725" indent="-333375" algn="l" defTabSz="457200" rtl="0" eaLnBrk="1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Tx/>
              <a:buFont typeface="+mj-lt"/>
              <a:buAutoNum type="arabicPeriod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738" indent="-220663" algn="l" defTabSz="4572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" charset="2"/>
              <a:buChar char="§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6125" indent="-112713" algn="l" defTabSz="628650" rtl="0" eaLnBrk="1" latinLnBrk="0" hangingPunct="1">
              <a:lnSpc>
                <a:spcPct val="110000"/>
              </a:lnSpc>
              <a:spcBef>
                <a:spcPts val="100"/>
              </a:spcBef>
              <a:spcAft>
                <a:spcPts val="100"/>
              </a:spcAft>
              <a:buClr>
                <a:schemeClr val="accent3"/>
              </a:buClr>
              <a:buFont typeface="Lucida Grande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7575" indent="-114300" algn="l" defTabSz="457200" rtl="0" eaLnBrk="1" latinLnBrk="0" hangingPunct="1">
              <a:lnSpc>
                <a:spcPct val="110000"/>
              </a:lnSpc>
              <a:spcBef>
                <a:spcPts val="100"/>
              </a:spcBef>
              <a:spcAft>
                <a:spcPts val="100"/>
              </a:spcAft>
              <a:buFont typeface="Arial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7438" indent="-114300" algn="l" defTabSz="457200" rtl="0" eaLnBrk="1" latinLnBrk="0" hangingPunct="1">
              <a:lnSpc>
                <a:spcPct val="110000"/>
              </a:lnSpc>
              <a:spcBef>
                <a:spcPts val="100"/>
              </a:spcBef>
              <a:spcAft>
                <a:spcPts val="100"/>
              </a:spcAft>
              <a:buFont typeface="Arial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50" indent="0" algn="ctr">
              <a:buFont typeface="+mj-lt"/>
              <a:buNone/>
            </a:pPr>
            <a:r>
              <a:rPr lang="en-GB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NOW WE GO </a:t>
            </a:r>
          </a:p>
          <a:p>
            <a:pPr marL="6350" indent="0" algn="ctr">
              <a:buFont typeface="+mj-lt"/>
              <a:buNone/>
            </a:pPr>
            <a:r>
              <a:rPr lang="en-GB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ONLINE!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292580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/>
          <p:cNvSpPr>
            <a:spLocks noGrp="1"/>
          </p:cNvSpPr>
          <p:nvPr>
            <p:ph sz="quarter" idx="4294967295"/>
          </p:nvPr>
        </p:nvSpPr>
        <p:spPr>
          <a:xfrm>
            <a:off x="454026" y="1371600"/>
            <a:ext cx="6871335" cy="4544568"/>
          </a:xfrm>
        </p:spPr>
        <p:txBody>
          <a:bodyPr/>
          <a:lstStyle/>
          <a:p>
            <a:endParaRPr lang="en-GB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9552" y="1052736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2C26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 audience</a:t>
            </a:r>
            <a:endParaRPr lang="en-US" sz="3600" b="1" dirty="0">
              <a:solidFill>
                <a:srgbClr val="2C26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5379B-6F0A-3548-AC69-0D2DB46577D4}" type="slidenum">
              <a:rPr lang="en-US" smtClean="0"/>
              <a:pPr/>
              <a:t>3</a:t>
            </a:fld>
            <a:endParaRPr lang="en-US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794342908"/>
              </p:ext>
            </p:extLst>
          </p:nvPr>
        </p:nvGraphicFramePr>
        <p:xfrm>
          <a:off x="1331640" y="1412776"/>
          <a:ext cx="6552728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103"/>
          <a:stretch/>
        </p:blipFill>
        <p:spPr>
          <a:xfrm>
            <a:off x="30510" y="0"/>
            <a:ext cx="5734971" cy="936000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661"/>
          <a:stretch/>
        </p:blipFill>
        <p:spPr bwMode="auto">
          <a:xfrm>
            <a:off x="6084168" y="116712"/>
            <a:ext cx="1585053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841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39584" y="1089828"/>
            <a:ext cx="6859989" cy="713741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rgbClr val="2C2661"/>
                </a:solidFill>
              </a:rPr>
              <a:t>Overview of the methodology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330288" y="6337894"/>
            <a:ext cx="356512" cy="365125"/>
          </a:xfrm>
        </p:spPr>
        <p:txBody>
          <a:bodyPr/>
          <a:lstStyle/>
          <a:p>
            <a:fld id="{1DB5379B-6F0A-3548-AC69-0D2DB46577D4}" type="slidenum">
              <a:rPr lang="en-US" smtClean="0"/>
              <a:pPr/>
              <a:t>4</a:t>
            </a:fld>
            <a:endParaRPr lang="en-US"/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1630761163"/>
              </p:ext>
            </p:extLst>
          </p:nvPr>
        </p:nvGraphicFramePr>
        <p:xfrm>
          <a:off x="2261650" y="3678360"/>
          <a:ext cx="3807064" cy="25885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Rounded Rectangle 12"/>
          <p:cNvSpPr/>
          <p:nvPr/>
        </p:nvSpPr>
        <p:spPr>
          <a:xfrm>
            <a:off x="1442826" y="4577857"/>
            <a:ext cx="1239977" cy="88469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>
              <a:lnSpc>
                <a:spcPts val="1200"/>
              </a:lnSpc>
            </a:pPr>
            <a:r>
              <a:rPr lang="en-GB" sz="1900" dirty="0" smtClean="0">
                <a:solidFill>
                  <a:prstClr val="whit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GB" sz="1900" baseline="30000" dirty="0" smtClean="0">
                <a:solidFill>
                  <a:prstClr val="whit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endParaRPr lang="en-GB" sz="1900" dirty="0" smtClean="0">
              <a:solidFill>
                <a:prstClr val="white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defTabSz="457200">
              <a:lnSpc>
                <a:spcPts val="1200"/>
              </a:lnSpc>
            </a:pPr>
            <a:r>
              <a:rPr lang="en-GB" sz="1900" dirty="0" smtClean="0">
                <a:solidFill>
                  <a:prstClr val="whit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 defTabSz="457200">
              <a:lnSpc>
                <a:spcPts val="1200"/>
              </a:lnSpc>
            </a:pPr>
            <a:r>
              <a:rPr lang="en-GB" sz="1900" dirty="0" smtClean="0">
                <a:solidFill>
                  <a:prstClr val="whit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drafts</a:t>
            </a:r>
            <a:endParaRPr lang="en-US" sz="1900" dirty="0">
              <a:solidFill>
                <a:prstClr val="white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456324" y="4731533"/>
            <a:ext cx="1263746" cy="87285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r>
              <a:rPr lang="en-GB" sz="1900" dirty="0">
                <a:solidFill>
                  <a:prstClr val="whit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Revised </a:t>
            </a:r>
            <a:r>
              <a:rPr lang="en-GB" sz="1900" dirty="0" smtClean="0">
                <a:solidFill>
                  <a:prstClr val="whit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version</a:t>
            </a:r>
            <a:endParaRPr lang="en-US" sz="1900" dirty="0">
              <a:solidFill>
                <a:prstClr val="white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971544" y="4760405"/>
            <a:ext cx="1456058" cy="104158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r>
              <a:rPr lang="en-GB" sz="1900" dirty="0">
                <a:solidFill>
                  <a:prstClr val="whit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Language editing</a:t>
            </a:r>
            <a:endParaRPr lang="en-US" sz="1900" dirty="0">
              <a:solidFill>
                <a:prstClr val="white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2827461" y="4987058"/>
            <a:ext cx="185936" cy="243181"/>
          </a:xfrm>
          <a:prstGeom prst="rightArrow">
            <a:avLst/>
          </a:prstGeom>
          <a:solidFill>
            <a:srgbClr val="D0D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5298786" y="4998816"/>
            <a:ext cx="185936" cy="243181"/>
          </a:xfrm>
          <a:prstGeom prst="rightArrow">
            <a:avLst/>
          </a:prstGeom>
          <a:solidFill>
            <a:srgbClr val="D0D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6779388" y="5027713"/>
            <a:ext cx="186633" cy="243181"/>
          </a:xfrm>
          <a:prstGeom prst="rightArrow">
            <a:avLst/>
          </a:prstGeom>
          <a:solidFill>
            <a:srgbClr val="D0D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344829" y="1725434"/>
            <a:ext cx="1668568" cy="1035842"/>
          </a:xfrm>
          <a:prstGeom prst="roundRect">
            <a:avLst/>
          </a:prstGeom>
          <a:solidFill>
            <a:srgbClr val="2C2661"/>
          </a:solidFill>
          <a:ln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r>
              <a:rPr lang="en-US" dirty="0" smtClean="0">
                <a:solidFill>
                  <a:prstClr val="white"/>
                </a:solidFill>
              </a:rPr>
              <a:t>Expert panel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237280" y="1772816"/>
            <a:ext cx="1757043" cy="1057029"/>
          </a:xfrm>
          <a:prstGeom prst="roundRect">
            <a:avLst/>
          </a:prstGeom>
          <a:solidFill>
            <a:srgbClr val="2C2661"/>
          </a:solidFill>
          <a:ln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r>
              <a:rPr lang="en-US" dirty="0" smtClean="0">
                <a:solidFill>
                  <a:prstClr val="white"/>
                </a:solidFill>
              </a:rPr>
              <a:t>Consultations with potential users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5173522" y="1797442"/>
            <a:ext cx="1546548" cy="1032090"/>
          </a:xfrm>
          <a:prstGeom prst="roundRect">
            <a:avLst/>
          </a:prstGeom>
          <a:solidFill>
            <a:srgbClr val="252569"/>
          </a:solidFill>
          <a:ln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r>
              <a:rPr lang="en-US" dirty="0" err="1" smtClean="0">
                <a:solidFill>
                  <a:prstClr val="white"/>
                </a:solidFill>
              </a:rPr>
              <a:t>Cedefop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Down Arrow 21"/>
          <p:cNvSpPr/>
          <p:nvPr/>
        </p:nvSpPr>
        <p:spPr>
          <a:xfrm rot="19000180">
            <a:off x="2955353" y="2819468"/>
            <a:ext cx="343996" cy="939800"/>
          </a:xfrm>
          <a:prstGeom prst="down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23" name="Down Arrow 22"/>
          <p:cNvSpPr/>
          <p:nvPr/>
        </p:nvSpPr>
        <p:spPr>
          <a:xfrm>
            <a:off x="3982982" y="2854471"/>
            <a:ext cx="343996" cy="713536"/>
          </a:xfrm>
          <a:prstGeom prst="down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24" name="Down Arrow 23"/>
          <p:cNvSpPr/>
          <p:nvPr/>
        </p:nvSpPr>
        <p:spPr>
          <a:xfrm rot="1791851">
            <a:off x="5001525" y="2819468"/>
            <a:ext cx="343996" cy="939800"/>
          </a:xfrm>
          <a:prstGeom prst="down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en-US">
              <a:solidFill>
                <a:prstClr val="black"/>
              </a:solidFill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103"/>
          <a:stretch/>
        </p:blipFill>
        <p:spPr>
          <a:xfrm>
            <a:off x="4" y="0"/>
            <a:ext cx="5734971" cy="936000"/>
          </a:xfrm>
          <a:prstGeom prst="rect">
            <a:avLst/>
          </a:prstGeom>
        </p:spPr>
      </p:pic>
      <p:pic>
        <p:nvPicPr>
          <p:cNvPr id="29" name="Picture 4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661"/>
          <a:stretch/>
        </p:blipFill>
        <p:spPr bwMode="auto">
          <a:xfrm>
            <a:off x="6084168" y="116712"/>
            <a:ext cx="1585053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656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556792"/>
            <a:ext cx="8084125" cy="713741"/>
          </a:xfrm>
        </p:spPr>
        <p:txBody>
          <a:bodyPr/>
          <a:lstStyle/>
          <a:p>
            <a:pPr algn="ctr"/>
            <a:r>
              <a:rPr lang="en-US" sz="3600" dirty="0" smtClean="0">
                <a:solidFill>
                  <a:srgbClr val="252569"/>
                </a:solidFill>
              </a:rPr>
              <a:t>Number of interviews conducted</a:t>
            </a:r>
            <a:endParaRPr lang="en-US" sz="3600" dirty="0">
              <a:solidFill>
                <a:srgbClr val="25256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330288" y="6337894"/>
            <a:ext cx="356512" cy="365125"/>
          </a:xfrm>
        </p:spPr>
        <p:txBody>
          <a:bodyPr/>
          <a:lstStyle/>
          <a:p>
            <a:fld id="{1DB5379B-6F0A-3548-AC69-0D2DB46577D4}" type="slidenum">
              <a:rPr lang="en-US" smtClean="0"/>
              <a:pPr/>
              <a:t>5</a:t>
            </a:fld>
            <a:endParaRPr lang="en-US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1796069944"/>
              </p:ext>
            </p:extLst>
          </p:nvPr>
        </p:nvGraphicFramePr>
        <p:xfrm>
          <a:off x="1043608" y="2852936"/>
          <a:ext cx="6872288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6922"/>
                <a:gridCol w="2925366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>
                    <a:solidFill>
                      <a:srgbClr val="25256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Number</a:t>
                      </a:r>
                      <a:r>
                        <a:rPr lang="en-US" baseline="0" dirty="0" smtClean="0"/>
                        <a:t> of interviews</a:t>
                      </a:r>
                      <a:endParaRPr lang="en-US" dirty="0"/>
                    </a:p>
                  </a:txBody>
                  <a:tcPr marL="68580" marR="68580">
                    <a:solidFill>
                      <a:srgbClr val="25256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Scoping interviews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Road testing – Wave 1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Road testing – Wave 2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</a:t>
                      </a:r>
                      <a:endParaRPr lang="en-US" dirty="0"/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Road testing – Wave 3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Interviews to gather information on the examples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74</a:t>
                      </a:r>
                      <a:endParaRPr lang="en-US" dirty="0"/>
                    </a:p>
                  </a:txBody>
                  <a:tcPr marL="68580" marR="68580"/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103"/>
          <a:stretch/>
        </p:blipFill>
        <p:spPr>
          <a:xfrm>
            <a:off x="4" y="0"/>
            <a:ext cx="5734971" cy="936000"/>
          </a:xfrm>
          <a:prstGeom prst="rect">
            <a:avLst/>
          </a:prstGeom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661"/>
          <a:stretch/>
        </p:blipFill>
        <p:spPr bwMode="auto">
          <a:xfrm>
            <a:off x="6084168" y="116712"/>
            <a:ext cx="1585053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309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379" y="1419115"/>
            <a:ext cx="6859989" cy="713741"/>
          </a:xfrm>
        </p:spPr>
        <p:txBody>
          <a:bodyPr/>
          <a:lstStyle/>
          <a:p>
            <a:pPr algn="ctr"/>
            <a:r>
              <a:rPr lang="en-US" sz="3600" dirty="0" smtClean="0">
                <a:solidFill>
                  <a:srgbClr val="2C2661"/>
                </a:solidFill>
              </a:rPr>
              <a:t>Toolkit Resources</a:t>
            </a:r>
            <a:endParaRPr lang="en-US" sz="3600" dirty="0">
              <a:solidFill>
                <a:srgbClr val="2C266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7376160" y="6337892"/>
            <a:ext cx="954127" cy="365124"/>
          </a:xfrm>
        </p:spPr>
        <p:txBody>
          <a:bodyPr/>
          <a:lstStyle/>
          <a:p>
            <a:fld id="{82E03917-5CF3-F34C-80C0-986F7E2785FB}" type="datetime1">
              <a:rPr lang="en-US" smtClean="0"/>
              <a:pPr/>
              <a:t>5/22/2017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330288" y="6337894"/>
            <a:ext cx="356512" cy="365125"/>
          </a:xfrm>
        </p:spPr>
        <p:txBody>
          <a:bodyPr/>
          <a:lstStyle/>
          <a:p>
            <a:fld id="{1DB5379B-6F0A-3548-AC69-0D2DB46577D4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9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4871313"/>
              </p:ext>
            </p:extLst>
          </p:nvPr>
        </p:nvGraphicFramePr>
        <p:xfrm>
          <a:off x="4283968" y="3140968"/>
          <a:ext cx="4500184" cy="2637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4565"/>
                <a:gridCol w="1915619"/>
              </a:tblGrid>
              <a:tr h="6480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>
                    <a:solidFill>
                      <a:srgbClr val="2C266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Number</a:t>
                      </a:r>
                      <a:r>
                        <a:rPr lang="en-US" baseline="0" dirty="0" smtClean="0"/>
                        <a:t> of examples</a:t>
                      </a:r>
                      <a:endParaRPr lang="en-US" dirty="0"/>
                    </a:p>
                  </a:txBody>
                  <a:tcPr marL="68580" marR="68580">
                    <a:solidFill>
                      <a:srgbClr val="2C2661"/>
                    </a:solidFill>
                  </a:tcPr>
                </a:tc>
              </a:tr>
              <a:tr h="420861">
                <a:tc>
                  <a:txBody>
                    <a:bodyPr/>
                    <a:lstStyle/>
                    <a:p>
                      <a:r>
                        <a:rPr lang="en-US" dirty="0" smtClean="0"/>
                        <a:t>Good</a:t>
                      </a:r>
                      <a:r>
                        <a:rPr lang="en-US" baseline="0" dirty="0" smtClean="0"/>
                        <a:t> practices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39</a:t>
                      </a:r>
                      <a:endParaRPr lang="en-US" dirty="0"/>
                    </a:p>
                  </a:txBody>
                  <a:tcPr marL="68580" marR="68580"/>
                </a:tc>
              </a:tr>
              <a:tr h="726419">
                <a:tc>
                  <a:txBody>
                    <a:bodyPr/>
                    <a:lstStyle/>
                    <a:p>
                      <a:r>
                        <a:rPr lang="en-US" dirty="0" smtClean="0"/>
                        <a:t>Toolkits and</a:t>
                      </a:r>
                      <a:r>
                        <a:rPr lang="en-US" baseline="0" dirty="0" smtClean="0"/>
                        <a:t> tools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</a:t>
                      </a:r>
                      <a:endParaRPr lang="en-US" dirty="0"/>
                    </a:p>
                  </a:txBody>
                  <a:tcPr marL="68580" marR="68580"/>
                </a:tc>
              </a:tr>
              <a:tr h="420861">
                <a:tc>
                  <a:txBody>
                    <a:bodyPr/>
                    <a:lstStyle/>
                    <a:p>
                      <a:r>
                        <a:rPr lang="en-US" dirty="0" smtClean="0"/>
                        <a:t>Quick wins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 marL="68580" marR="68580"/>
                </a:tc>
              </a:tr>
              <a:tr h="420861"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92</a:t>
                      </a:r>
                      <a:endParaRPr lang="en-US" dirty="0"/>
                    </a:p>
                  </a:txBody>
                  <a:tcPr marL="68580" marR="68580"/>
                </a:tc>
              </a:tr>
            </a:tbl>
          </a:graphicData>
        </a:graphic>
      </p:graphicFrame>
      <p:pic>
        <p:nvPicPr>
          <p:cNvPr id="12" name="Picture 11" descr="Back to school education vector art icons background. Flat university elements set. Template palette symbols for your study design.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276872"/>
            <a:ext cx="1656184" cy="1368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18" t="34917" r="9018" b="39055"/>
          <a:stretch/>
        </p:blipFill>
        <p:spPr bwMode="auto">
          <a:xfrm>
            <a:off x="467544" y="4581128"/>
            <a:ext cx="3385035" cy="1784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103"/>
          <a:stretch/>
        </p:blipFill>
        <p:spPr>
          <a:xfrm>
            <a:off x="4" y="0"/>
            <a:ext cx="5734971" cy="936000"/>
          </a:xfrm>
          <a:prstGeom prst="rect">
            <a:avLst/>
          </a:prstGeom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661"/>
          <a:stretch/>
        </p:blipFill>
        <p:spPr bwMode="auto">
          <a:xfrm>
            <a:off x="6084168" y="116712"/>
            <a:ext cx="1585053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082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9" t="6181" r="16897" b="3917"/>
          <a:stretch/>
        </p:blipFill>
        <p:spPr bwMode="auto">
          <a:xfrm>
            <a:off x="0" y="601163"/>
            <a:ext cx="9155217" cy="6967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7376160" y="6337892"/>
            <a:ext cx="954127" cy="365124"/>
          </a:xfrm>
        </p:spPr>
        <p:txBody>
          <a:bodyPr/>
          <a:lstStyle/>
          <a:p>
            <a:fld id="{82E03917-5CF3-F34C-80C0-986F7E2785FB}" type="datetime1">
              <a:rPr lang="en-US" smtClean="0"/>
              <a:pPr/>
              <a:t>5/22/2017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330288" y="6337894"/>
            <a:ext cx="356512" cy="365125"/>
          </a:xfrm>
        </p:spPr>
        <p:txBody>
          <a:bodyPr/>
          <a:lstStyle/>
          <a:p>
            <a:fld id="{1DB5379B-6F0A-3548-AC69-0D2DB46577D4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76" y="0"/>
            <a:ext cx="4599608" cy="607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Oval 12"/>
          <p:cNvSpPr/>
          <p:nvPr/>
        </p:nvSpPr>
        <p:spPr>
          <a:xfrm>
            <a:off x="467544" y="1556792"/>
            <a:ext cx="1008112" cy="692696"/>
          </a:xfrm>
          <a:prstGeom prst="ellipse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3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4" t="6214" r="16924" b="390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179512" y="0"/>
            <a:ext cx="2232248" cy="692696"/>
          </a:xfrm>
          <a:prstGeom prst="ellipse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372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34" t="7841" r="68762" b="5348"/>
          <a:stretch/>
        </p:blipFill>
        <p:spPr bwMode="auto">
          <a:xfrm>
            <a:off x="-432736" y="3843"/>
            <a:ext cx="1348767" cy="6898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34" t="7841" r="26975" b="5348"/>
          <a:stretch/>
        </p:blipFill>
        <p:spPr bwMode="auto">
          <a:xfrm>
            <a:off x="916031" y="0"/>
            <a:ext cx="7217282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407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CF_Wide_Blue_2016">
  <a:themeElements>
    <a:clrScheme name="ICF-2016-06-17 1">
      <a:dk1>
        <a:sysClr val="windowText" lastClr="000000"/>
      </a:dk1>
      <a:lt1>
        <a:sysClr val="window" lastClr="FFFFFF"/>
      </a:lt1>
      <a:dk2>
        <a:srgbClr val="00538B"/>
      </a:dk2>
      <a:lt2>
        <a:srgbClr val="D8E0E3"/>
      </a:lt2>
      <a:accent1>
        <a:srgbClr val="00538B"/>
      </a:accent1>
      <a:accent2>
        <a:srgbClr val="00A2E0"/>
      </a:accent2>
      <a:accent3>
        <a:srgbClr val="00AFAA"/>
      </a:accent3>
      <a:accent4>
        <a:srgbClr val="69C14C"/>
      </a:accent4>
      <a:accent5>
        <a:srgbClr val="F29934"/>
      </a:accent5>
      <a:accent6>
        <a:srgbClr val="E1085A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2700" cmpd="sng">
          <a:solidFill>
            <a:schemeClr val="accent1"/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/>
      <a:bodyPr wrap="square" lIns="0" tIns="0" rIns="0" bIns="0" rtlCol="0">
        <a:noAutofit/>
      </a:bodyPr>
      <a:lstStyle>
        <a:defPPr marL="0" indent="0">
          <a:spcBef>
            <a:spcPts val="1200"/>
          </a:spcBef>
          <a:spcAft>
            <a:spcPts val="0"/>
          </a:spcAft>
          <a:buNone/>
          <a:defRPr sz="1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Presentation Final Meeting" id="{84F9113F-B492-4DD3-AFFB-B20ED6F19CF4}" vid="{854104F3-C057-459F-A43A-AB5EA1D6926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</TotalTime>
  <Words>224</Words>
  <Application>Microsoft Office PowerPoint</Application>
  <PresentationFormat>On-screen Show (4:3)</PresentationFormat>
  <Paragraphs>65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ICF_Wide_Blue_2016</vt:lpstr>
      <vt:lpstr>VET toolkit  for tackling early leaving http://www.cedefop.europa.eu/TEL-toolkit </vt:lpstr>
      <vt:lpstr>Purpose of the toolkit</vt:lpstr>
      <vt:lpstr>Target audience</vt:lpstr>
      <vt:lpstr>Overview of the methodology</vt:lpstr>
      <vt:lpstr>Number of interviews conducted</vt:lpstr>
      <vt:lpstr>Toolkit Resources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kkostas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PSIFIDOU, Irene</dc:creator>
  <cp:lastModifiedBy>PSIFIDOU, Irene</cp:lastModifiedBy>
  <cp:revision>89</cp:revision>
  <dcterms:created xsi:type="dcterms:W3CDTF">2017-05-11T14:04:25Z</dcterms:created>
  <dcterms:modified xsi:type="dcterms:W3CDTF">2017-05-22T08:12:17Z</dcterms:modified>
</cp:coreProperties>
</file>