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theme/theme7.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8.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10.xml" ContentType="application/vnd.openxmlformats-officedocument.theme+xml"/>
  <Override PartName="/ppt/slideLayouts/slideLayout2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308" r:id="rId2"/>
    <p:sldMasterId id="2147485265" r:id="rId3"/>
    <p:sldMasterId id="2147485268" r:id="rId4"/>
    <p:sldMasterId id="2147485273" r:id="rId5"/>
    <p:sldMasterId id="2147485303" r:id="rId6"/>
    <p:sldMasterId id="2147485297" r:id="rId7"/>
    <p:sldMasterId id="2147485288" r:id="rId8"/>
    <p:sldMasterId id="2147485281" r:id="rId9"/>
    <p:sldMasterId id="2147485206" r:id="rId10"/>
    <p:sldMasterId id="2147485242" r:id="rId11"/>
  </p:sldMasterIdLst>
  <p:notesMasterIdLst>
    <p:notesMasterId r:id="rId29"/>
  </p:notesMasterIdLst>
  <p:handoutMasterIdLst>
    <p:handoutMasterId r:id="rId30"/>
  </p:handoutMasterIdLst>
  <p:sldIdLst>
    <p:sldId id="420" r:id="rId12"/>
    <p:sldId id="360" r:id="rId13"/>
    <p:sldId id="429" r:id="rId14"/>
    <p:sldId id="430" r:id="rId15"/>
    <p:sldId id="433" r:id="rId16"/>
    <p:sldId id="437" r:id="rId17"/>
    <p:sldId id="436" r:id="rId18"/>
    <p:sldId id="446" r:id="rId19"/>
    <p:sldId id="438" r:id="rId20"/>
    <p:sldId id="439" r:id="rId21"/>
    <p:sldId id="440" r:id="rId22"/>
    <p:sldId id="441" r:id="rId23"/>
    <p:sldId id="442" r:id="rId24"/>
    <p:sldId id="443" r:id="rId25"/>
    <p:sldId id="445" r:id="rId26"/>
    <p:sldId id="447" r:id="rId27"/>
    <p:sldId id="419" r:id="rId28"/>
  </p:sldIdLst>
  <p:sldSz cx="9144000" cy="6858000" type="screen4x3"/>
  <p:notesSz cx="6858000" cy="91440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3832">
          <p15:clr>
            <a:srgbClr val="A4A3A4"/>
          </p15:clr>
        </p15:guide>
        <p15:guide id="2" orient="horz" pos="1055">
          <p15:clr>
            <a:srgbClr val="A4A3A4"/>
          </p15:clr>
        </p15:guide>
        <p15:guide id="3" pos="259">
          <p15:clr>
            <a:srgbClr val="A4A3A4"/>
          </p15:clr>
        </p15:guide>
        <p15:guide id="4" pos="548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iankrekel" initials="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2D2"/>
    <a:srgbClr val="FEDEDE"/>
    <a:srgbClr val="FACBA0"/>
    <a:srgbClr val="FAB0DC"/>
    <a:srgbClr val="F2B8F6"/>
    <a:srgbClr val="FEB0E2"/>
    <a:srgbClr val="B2DE82"/>
    <a:srgbClr val="FD91D6"/>
    <a:srgbClr val="0074B6"/>
    <a:srgbClr val="88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822" autoAdjust="0"/>
  </p:normalViewPr>
  <p:slideViewPr>
    <p:cSldViewPr snapToGrid="0">
      <p:cViewPr varScale="1">
        <p:scale>
          <a:sx n="65" d="100"/>
          <a:sy n="65" d="100"/>
        </p:scale>
        <p:origin x="1272" y="44"/>
      </p:cViewPr>
      <p:guideLst>
        <p:guide orient="horz" pos="3832"/>
        <p:guide orient="horz" pos="1055"/>
        <p:guide pos="259"/>
        <p:guide pos="5489"/>
      </p:guideLst>
    </p:cSldViewPr>
  </p:slideViewPr>
  <p:notesTextViewPr>
    <p:cViewPr>
      <p:scale>
        <a:sx n="100" d="100"/>
        <a:sy n="100" d="100"/>
      </p:scale>
      <p:origin x="0" y="0"/>
    </p:cViewPr>
  </p:notesTextViewPr>
  <p:sorterViewPr>
    <p:cViewPr>
      <p:scale>
        <a:sx n="100" d="100"/>
        <a:sy n="100" d="100"/>
      </p:scale>
      <p:origin x="0" y="-917"/>
    </p:cViewPr>
  </p:sorterViewPr>
  <p:notesViewPr>
    <p:cSldViewPr snapToGrid="0">
      <p:cViewPr varScale="1">
        <p:scale>
          <a:sx n="49" d="100"/>
          <a:sy n="49" d="100"/>
        </p:scale>
        <p:origin x="2668" y="5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884027" y="0"/>
            <a:ext cx="2972421" cy="457513"/>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8A53D825-396B-4299-AD02-987BB8517115}" type="datetimeFigureOut">
              <a:rPr lang="en-US"/>
              <a:pPr>
                <a:defRPr/>
              </a:pPr>
              <a:t>5/13/2017</a:t>
            </a:fld>
            <a:endParaRPr lang="en-US" dirty="0"/>
          </a:p>
        </p:txBody>
      </p:sp>
      <p:sp>
        <p:nvSpPr>
          <p:cNvPr id="4" name="Footer Placeholder 3"/>
          <p:cNvSpPr>
            <a:spLocks noGrp="1"/>
          </p:cNvSpPr>
          <p:nvPr>
            <p:ph type="ftr" sz="quarter" idx="2"/>
          </p:nvPr>
        </p:nvSpPr>
        <p:spPr>
          <a:xfrm>
            <a:off x="1" y="8684926"/>
            <a:ext cx="2972421" cy="457513"/>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884027" y="8684926"/>
            <a:ext cx="2972421" cy="457513"/>
          </a:xfrm>
          <a:prstGeom prst="rect">
            <a:avLst/>
          </a:prstGeom>
        </p:spPr>
        <p:txBody>
          <a:bodyPr vert="horz" lIns="89730" tIns="44865" rIns="89730" bIns="44865" rtlCol="0" anchor="b"/>
          <a:lstStyle>
            <a:lvl1pPr algn="r">
              <a:defRPr sz="1200">
                <a:latin typeface="Trebuchet MS" pitchFamily="34" charset="0"/>
                <a:ea typeface="+mn-ea"/>
                <a:cs typeface="Times New Roman" pitchFamily="18" charset="0"/>
              </a:defRPr>
            </a:lvl1pPr>
          </a:lstStyle>
          <a:p>
            <a:pPr>
              <a:defRPr/>
            </a:pPr>
            <a:fld id="{41F7607C-5CE2-40EF-9D80-8415112599DF}" type="slidenum">
              <a:rPr lang="en-US"/>
              <a:pPr>
                <a:defRPr/>
              </a:pPr>
              <a:t>‹#›</a:t>
            </a:fld>
            <a:endParaRPr lang="en-US" dirty="0"/>
          </a:p>
        </p:txBody>
      </p:sp>
    </p:spTree>
    <p:extLst>
      <p:ext uri="{BB962C8B-B14F-4D97-AF65-F5344CB8AC3E}">
        <p14:creationId xmlns:p14="http://schemas.microsoft.com/office/powerpoint/2010/main" val="1713290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57513"/>
          </a:xfrm>
          <a:prstGeom prst="rect">
            <a:avLst/>
          </a:prstGeom>
        </p:spPr>
        <p:txBody>
          <a:bodyPr vert="horz" lIns="89730" tIns="44865" rIns="89730" bIns="44865" rtlCol="0"/>
          <a:lstStyle>
            <a:lvl1pPr algn="l">
              <a:defRPr sz="1200">
                <a:latin typeface="Trebuchet MS" pitchFamily="34" charset="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884027" y="0"/>
            <a:ext cx="2972421" cy="457513"/>
          </a:xfrm>
          <a:prstGeom prst="rect">
            <a:avLst/>
          </a:prstGeom>
        </p:spPr>
        <p:txBody>
          <a:bodyPr vert="horz" lIns="89730" tIns="44865" rIns="89730" bIns="44865" rtlCol="0"/>
          <a:lstStyle>
            <a:lvl1pPr algn="r">
              <a:defRPr sz="1200">
                <a:latin typeface="Trebuchet MS" pitchFamily="34" charset="0"/>
                <a:ea typeface="+mn-ea"/>
                <a:cs typeface="Times New Roman" pitchFamily="18" charset="0"/>
              </a:defRPr>
            </a:lvl1pPr>
          </a:lstStyle>
          <a:p>
            <a:pPr>
              <a:defRPr/>
            </a:pPr>
            <a:fld id="{795E95A7-CD22-417B-8C66-1F0B0569FA72}" type="datetimeFigureOut">
              <a:rPr lang="en-US"/>
              <a:pPr>
                <a:defRPr/>
              </a:pPr>
              <a:t>5/13/2017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89730" tIns="44865" rIns="89730" bIns="44865" rtlCol="0" anchor="ctr"/>
          <a:lstStyle/>
          <a:p>
            <a:pPr lvl="0"/>
            <a:endParaRPr lang="en-US" noProof="0" dirty="0"/>
          </a:p>
        </p:txBody>
      </p:sp>
      <p:sp>
        <p:nvSpPr>
          <p:cNvPr id="5" name="Notes Placeholder 4"/>
          <p:cNvSpPr>
            <a:spLocks noGrp="1"/>
          </p:cNvSpPr>
          <p:nvPr>
            <p:ph type="body" sz="quarter" idx="3"/>
          </p:nvPr>
        </p:nvSpPr>
        <p:spPr>
          <a:xfrm>
            <a:off x="686421" y="4344025"/>
            <a:ext cx="5485158" cy="4114488"/>
          </a:xfrm>
          <a:prstGeom prst="rect">
            <a:avLst/>
          </a:prstGeom>
        </p:spPr>
        <p:txBody>
          <a:bodyPr vert="horz" lIns="89730" tIns="44865" rIns="89730" bIns="44865"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1" y="8684926"/>
            <a:ext cx="2972421" cy="457513"/>
          </a:xfrm>
          <a:prstGeom prst="rect">
            <a:avLst/>
          </a:prstGeom>
        </p:spPr>
        <p:txBody>
          <a:bodyPr vert="horz" lIns="89730" tIns="44865" rIns="89730" bIns="44865" rtlCol="0" anchor="b"/>
          <a:lstStyle>
            <a:lvl1pPr algn="l">
              <a:defRPr sz="1200">
                <a:latin typeface="Trebuchet MS" pitchFamily="34" charset="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884027" y="8684926"/>
            <a:ext cx="2972421" cy="457513"/>
          </a:xfrm>
          <a:prstGeom prst="rect">
            <a:avLst/>
          </a:prstGeom>
        </p:spPr>
        <p:txBody>
          <a:bodyPr vert="horz" lIns="89730" tIns="44865" rIns="89730" bIns="44865" rtlCol="0" anchor="b"/>
          <a:lstStyle>
            <a:lvl1pPr algn="r">
              <a:defRPr sz="1200">
                <a:latin typeface="Trebuchet MS" pitchFamily="34" charset="0"/>
                <a:ea typeface="+mn-ea"/>
                <a:cs typeface="Times New Roman" pitchFamily="18" charset="0"/>
              </a:defRPr>
            </a:lvl1pPr>
          </a:lstStyle>
          <a:p>
            <a:pPr>
              <a:defRPr/>
            </a:pPr>
            <a:fld id="{02A67EBF-10BA-4976-AAB8-B732D98D5C00}" type="slidenum">
              <a:rPr lang="en-US"/>
              <a:pPr>
                <a:defRPr/>
              </a:pPr>
              <a:t>‹#›</a:t>
            </a:fld>
            <a:endParaRPr lang="en-US" dirty="0"/>
          </a:p>
        </p:txBody>
      </p:sp>
    </p:spTree>
    <p:extLst>
      <p:ext uri="{BB962C8B-B14F-4D97-AF65-F5344CB8AC3E}">
        <p14:creationId xmlns:p14="http://schemas.microsoft.com/office/powerpoint/2010/main" val="30636939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EF6F176-E02B-43DB-8ED7-4D779B554D14}" type="slidenum">
              <a:rPr lang="en-US" smtClean="0"/>
              <a:pPr/>
              <a:t>0</a:t>
            </a:fld>
            <a:endParaRPr lang="en-US" dirty="0"/>
          </a:p>
        </p:txBody>
      </p:sp>
    </p:spTree>
    <p:extLst>
      <p:ext uri="{BB962C8B-B14F-4D97-AF65-F5344CB8AC3E}">
        <p14:creationId xmlns:p14="http://schemas.microsoft.com/office/powerpoint/2010/main" val="1754853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9</a:t>
            </a:fld>
            <a:endParaRPr lang="en-US" dirty="0"/>
          </a:p>
        </p:txBody>
      </p:sp>
    </p:spTree>
    <p:extLst>
      <p:ext uri="{BB962C8B-B14F-4D97-AF65-F5344CB8AC3E}">
        <p14:creationId xmlns:p14="http://schemas.microsoft.com/office/powerpoint/2010/main" val="3996176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SABER-E&amp;I, one of the domains most recently developed, documents and analyzes policies that promote equity in access to education and learning.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Of the many policies under the control of governments, the allocation of public spending is one of the most important factors affecting equity in access to education and learning.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But the domain also considers other policies, including the regulation of for-profit and non-profit private schools, as well as mechanisms related to affordability, cost recovery, and incentives for schooling and learning.</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The SABER-E&amp;I framework helps policymakers ensure that children and youth from disadvantaged groups are able to learn.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Unlike many of the other domains, the SABER-E&amp;I domain does not rely on standardized data collection tools to rate policies at the country level because issues of E&amp;I can differ markedly between countries. Instead, the SABER-E&amp;I domain provides a framework with which in-depth country studies can be conducted.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10</a:t>
            </a:fld>
            <a:endParaRPr lang="en-US" dirty="0"/>
          </a:p>
        </p:txBody>
      </p:sp>
    </p:spTree>
    <p:extLst>
      <p:ext uri="{BB962C8B-B14F-4D97-AF65-F5344CB8AC3E}">
        <p14:creationId xmlns:p14="http://schemas.microsoft.com/office/powerpoint/2010/main" val="178175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11</a:t>
            </a:fld>
            <a:endParaRPr lang="en-US" dirty="0"/>
          </a:p>
        </p:txBody>
      </p:sp>
    </p:spTree>
    <p:extLst>
      <p:ext uri="{BB962C8B-B14F-4D97-AF65-F5344CB8AC3E}">
        <p14:creationId xmlns:p14="http://schemas.microsoft.com/office/powerpoint/2010/main" val="1867052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05874"/>
            <a:ext cx="4572000" cy="3429000"/>
          </a:xfrm>
        </p:spPr>
      </p:sp>
      <p:sp>
        <p:nvSpPr>
          <p:cNvPr id="3" name="Notes Placeholder 2"/>
          <p:cNvSpPr>
            <a:spLocks noGrp="1"/>
          </p:cNvSpPr>
          <p:nvPr>
            <p:ph type="body" idx="1"/>
          </p:nvPr>
        </p:nvSpPr>
        <p:spPr/>
        <p:txBody>
          <a:bodyPr/>
          <a:lstStyle/>
          <a:p>
            <a:r>
              <a:rPr lang="en-US" dirty="0"/>
              <a:t>The literature on learning is vast, but systematic literature reviews have been conducted to identify the types of interventions that are most effective in improving learning outcomes for students. Probably tens of thousands of articles have been published on factors affecting student learning. Even when one restricts the literature to rigorous impact evaluations carried out in developing countries, the number of studies remains large.  Despite some divergence in findings, existing literature reviews point to some common sets of interventions that are likely to improve learning. </a:t>
            </a:r>
          </a:p>
          <a:p>
            <a:r>
              <a:rPr lang="en-US" dirty="0"/>
              <a:t>Evans and Popova (2015) suggest that three types of interventions tend to be recommended across multiple reviews: (1) pedagogical interventions that match teaching to individual student learning levels; (2) individualized, repeated teacher training associated with a specific method or task; and (3) accountability-boosting interventions. They list a number of specific interventions in each of these three broad areas that have proven successful.</a:t>
            </a:r>
          </a:p>
          <a:p>
            <a:r>
              <a:rPr lang="en-US" dirty="0"/>
              <a:t>This does not mean that other interventions cannot be successful or are not required, but these were the interventions for which there seemed to be a consensus on effectiveness.</a:t>
            </a:r>
          </a:p>
          <a:p>
            <a:r>
              <a:rPr lang="en-US" dirty="0"/>
              <a:t>Importantly, many of the interventions listed in the table can be considered to incorporate an E&amp;I focus because they are to a large extent designed to enable teachers to focus on those students who have the most difficulty, adapting both the level and mode of instruction to their needs.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12</a:t>
            </a:fld>
            <a:endParaRPr lang="en-US" dirty="0"/>
          </a:p>
        </p:txBody>
      </p:sp>
    </p:spTree>
    <p:extLst>
      <p:ext uri="{BB962C8B-B14F-4D97-AF65-F5344CB8AC3E}">
        <p14:creationId xmlns:p14="http://schemas.microsoft.com/office/powerpoint/2010/main" val="334571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magnitude of the gains that can be achieved by recommended interventions are, however, not the same for all interventions. Moreover, sequencing matters.</a:t>
            </a:r>
          </a:p>
          <a:p>
            <a:r>
              <a:rPr lang="en-US" dirty="0"/>
              <a:t>Crouch and </a:t>
            </a:r>
            <a:r>
              <a:rPr lang="en-US" dirty="0" err="1"/>
              <a:t>DeStefano</a:t>
            </a:r>
            <a:r>
              <a:rPr lang="en-US" dirty="0"/>
              <a:t> (2015) suggest that there may be a dichotomy in the size of the gains that various types of reforms and interventions can be expected to generate.</a:t>
            </a:r>
          </a:p>
          <a:p>
            <a:r>
              <a:rPr lang="en-US" dirty="0"/>
              <a:t>They argue that the impact of broad-based reforms and interventions (i.e., structural reforms, reforms related to accountability and incentives, and the provision of more inputs) tend to have smaller impacts than interventions that focus on specific pedagogical practices</a:t>
            </a:r>
          </a:p>
          <a:p>
            <a:r>
              <a:rPr lang="en-US" dirty="0"/>
              <a:t>The types of reforms that the authors had in mind for the various categories are illustrated in the table. </a:t>
            </a:r>
          </a:p>
          <a:p>
            <a:r>
              <a:rPr lang="en-US" dirty="0"/>
              <a:t>The impact of the focused interventions was typically larger. This does not mean that broad-based reforms are not needed—they may very well be a prerequisite in order to implement more focused pedagogical reforms at scale in national education systems. </a:t>
            </a:r>
          </a:p>
          <a:p>
            <a:r>
              <a:rPr lang="en-US" dirty="0"/>
              <a:t>Teachers and schools must be accountable for those reforms to succeed as well.</a:t>
            </a:r>
          </a:p>
          <a:p>
            <a:r>
              <a:rPr lang="en-US" dirty="0"/>
              <a:t>But it is important to note that the two types of reforms may have impacts of different orders of magnitude and that broad-based reforms may take longer to bear fruit, as already mentioned.</a:t>
            </a:r>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13</a:t>
            </a:fld>
            <a:endParaRPr lang="en-US" dirty="0"/>
          </a:p>
        </p:txBody>
      </p:sp>
    </p:spTree>
    <p:extLst>
      <p:ext uri="{BB962C8B-B14F-4D97-AF65-F5344CB8AC3E}">
        <p14:creationId xmlns:p14="http://schemas.microsoft.com/office/powerpoint/2010/main" val="9170864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magnitude of the gains that can be achieved by recommended interventions are, however, not the same for all interventions. Moreover, sequencing matters.</a:t>
            </a:r>
          </a:p>
          <a:p>
            <a:r>
              <a:rPr lang="en-US" dirty="0"/>
              <a:t>Crouch and </a:t>
            </a:r>
            <a:r>
              <a:rPr lang="en-US" dirty="0" err="1"/>
              <a:t>DeStefano</a:t>
            </a:r>
            <a:r>
              <a:rPr lang="en-US" dirty="0"/>
              <a:t> (2015) suggest that there may be a dichotomy in the size of the gains that various types of reforms and interventions can be expected to generate.</a:t>
            </a:r>
          </a:p>
          <a:p>
            <a:r>
              <a:rPr lang="en-US" dirty="0"/>
              <a:t>They argue that the impact of broad-based reforms and interventions (i.e., structural reforms, reforms related to accountability and incentives, and the provision of more inputs) tend to have smaller impacts than interventions that focus on specific pedagogical practices</a:t>
            </a:r>
          </a:p>
          <a:p>
            <a:r>
              <a:rPr lang="en-US" dirty="0"/>
              <a:t>The types of reforms that the authors had in mind for the various categories are illustrated in the table. </a:t>
            </a:r>
          </a:p>
          <a:p>
            <a:r>
              <a:rPr lang="en-US" dirty="0"/>
              <a:t>The impact of the focused interventions was typically larger. This does not mean that broad-based reforms are not needed—they may very well be a prerequisite in order to implement more focused pedagogical reforms at scale in national education systems. </a:t>
            </a:r>
          </a:p>
          <a:p>
            <a:r>
              <a:rPr lang="en-US" dirty="0"/>
              <a:t>Teachers and schools must be accountable for those reforms to succeed as well.</a:t>
            </a:r>
          </a:p>
          <a:p>
            <a:r>
              <a:rPr lang="en-US" dirty="0"/>
              <a:t>But it is important to note that the two types of reforms may have impacts of different orders of magnitude and that broad-based reforms may take longer to bear fruit, as already mentioned.</a:t>
            </a:r>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14</a:t>
            </a:fld>
            <a:endParaRPr lang="en-US" dirty="0"/>
          </a:p>
        </p:txBody>
      </p:sp>
    </p:spTree>
    <p:extLst>
      <p:ext uri="{BB962C8B-B14F-4D97-AF65-F5344CB8AC3E}">
        <p14:creationId xmlns:p14="http://schemas.microsoft.com/office/powerpoint/2010/main" val="4019936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Who do we work with?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 number of global partnership programs and donors have supported</a:t>
            </a:r>
            <a:r>
              <a:rPr lang="en-US" dirty="0"/>
              <a:t> </a:t>
            </a:r>
            <a:r>
              <a:rPr lang="en-US" b="1" dirty="0"/>
              <a:t>the development of SABER </a:t>
            </a:r>
            <a:r>
              <a:rPr lang="en-US" dirty="0"/>
              <a:t>including Russia (through the Russia Education Aid for Development, or READ); the Children’s Investment Fund Foundation (CIFF); the Department for International Development (DFID) of the UK; the United Nations Educational, Scientific, and Cultural Organization (UNESCO); the Arab League Educational, Cultural and Scientific Organization (ALECSO); the World Food </a:t>
            </a:r>
            <a:r>
              <a:rPr lang="en-US" dirty="0" err="1"/>
              <a:t>Programme</a:t>
            </a:r>
            <a:r>
              <a:rPr lang="en-US" dirty="0"/>
              <a:t> (WFP); the United Nations Children’s Fund (UNICEF); the Netherlands BNPP program; Korea's KTF program; and the Pacific Facility Program of Australia's Department of Foreign Affairs and Trade (DFAT).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SABER tools have been used in partnership with several notable organizations</a:t>
            </a:r>
            <a:r>
              <a:rPr lang="en-US" sz="1200" kern="1200" dirty="0">
                <a:solidFill>
                  <a:schemeClr val="tx1"/>
                </a:solidFill>
                <a:effectLst/>
                <a:latin typeface="+mn-lt"/>
                <a:ea typeface="+mn-ea"/>
                <a:cs typeface="+mn-cs"/>
              </a:rPr>
              <a:t>, including: Australian Department of Foreign Affairs and Trade (DFAT), Education for All Teacher Task Force, Korean Education Research and Information Service (KERIS), Korean Trust Fund, Organization for Economic Cooperation and Development (OECD), PISA for Development, Russia Education Aid for Development (READ), U.K. Department for International Development (DFID), United Nations Children’s Fund (UNICEF), and World Food </a:t>
            </a:r>
            <a:r>
              <a:rPr lang="en-US" sz="1200" kern="1200" dirty="0" err="1">
                <a:solidFill>
                  <a:schemeClr val="tx1"/>
                </a:solidFill>
                <a:effectLst/>
                <a:latin typeface="+mn-lt"/>
                <a:ea typeface="+mn-ea"/>
                <a:cs typeface="+mn-cs"/>
              </a:rPr>
              <a:t>Programme</a:t>
            </a:r>
            <a:r>
              <a:rPr lang="en-US" sz="1200" kern="1200" dirty="0">
                <a:solidFill>
                  <a:schemeClr val="tx1"/>
                </a:solidFill>
                <a:effectLst/>
                <a:latin typeface="+mn-lt"/>
                <a:ea typeface="+mn-ea"/>
                <a:cs typeface="+mn-cs"/>
              </a:rPr>
              <a:t> (WFP).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62DBB61-07F1-4A15-9E3A-9C29082ED04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90365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8EF6F176-E02B-43DB-8ED7-4D779B554D14}" type="slidenum">
              <a:rPr lang="en-US" smtClean="0"/>
              <a:pPr/>
              <a:t>16</a:t>
            </a:fld>
            <a:endParaRPr lang="en-US" dirty="0"/>
          </a:p>
        </p:txBody>
      </p:sp>
    </p:spTree>
    <p:extLst>
      <p:ext uri="{BB962C8B-B14F-4D97-AF65-F5344CB8AC3E}">
        <p14:creationId xmlns:p14="http://schemas.microsoft.com/office/powerpoint/2010/main" val="486722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1</a:t>
            </a:fld>
            <a:endParaRPr lang="en-US" dirty="0"/>
          </a:p>
        </p:txBody>
      </p:sp>
    </p:spTree>
    <p:extLst>
      <p:ext uri="{BB962C8B-B14F-4D97-AF65-F5344CB8AC3E}">
        <p14:creationId xmlns:p14="http://schemas.microsoft.com/office/powerpoint/2010/main" val="1628104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Arial" panose="020B0604020202020204" pitchFamily="34" charset="0"/>
              <a:buChar char="•"/>
            </a:pPr>
            <a:r>
              <a:rPr lang="en-US" dirty="0">
                <a:latin typeface="Cambria" panose="02040503050406030204" pitchFamily="18" charset="0"/>
              </a:rPr>
              <a:t>E&amp;I are at the core of the World Bank Group’s twin goals of eradicating extreme poverty and building shared prosperity.</a:t>
            </a:r>
          </a:p>
          <a:p>
            <a:endParaRPr lang="en-US" dirty="0">
              <a:latin typeface="Cambria" panose="02040503050406030204" pitchFamily="18" charset="0"/>
            </a:endParaRPr>
          </a:p>
          <a:p>
            <a:pPr marL="457200" indent="-457200">
              <a:buFont typeface="Arial" panose="020B0604020202020204" pitchFamily="34" charset="0"/>
              <a:buChar char="•"/>
            </a:pPr>
            <a:r>
              <a:rPr lang="en-US" dirty="0">
                <a:latin typeface="Cambria" panose="02040503050406030204" pitchFamily="18" charset="0"/>
              </a:rPr>
              <a:t>Within the Education Global Practice, promoting E&amp;I is a core component of the Education Sector Strategy 2020 which aims to help countries improve the capacity of their education systems to promote learning, including among the most disadvantaged populations.</a:t>
            </a:r>
          </a:p>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2</a:t>
            </a:fld>
            <a:endParaRPr lang="en-US" dirty="0"/>
          </a:p>
        </p:txBody>
      </p:sp>
    </p:spTree>
    <p:extLst>
      <p:ext uri="{BB962C8B-B14F-4D97-AF65-F5344CB8AC3E}">
        <p14:creationId xmlns:p14="http://schemas.microsoft.com/office/powerpoint/2010/main" val="2379172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children drop out of school without completing basic education.</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Another 63 million children of lower secondary age are out of school, in most cases due to drop out.</a:t>
            </a:r>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3</a:t>
            </a:fld>
            <a:endParaRPr lang="en-US" dirty="0"/>
          </a:p>
        </p:txBody>
      </p:sp>
    </p:spTree>
    <p:extLst>
      <p:ext uri="{BB962C8B-B14F-4D97-AF65-F5344CB8AC3E}">
        <p14:creationId xmlns:p14="http://schemas.microsoft.com/office/powerpoint/2010/main" val="4096003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latin typeface="Calibri" panose="020F0502020204030204" pitchFamily="34" charset="0"/>
              </a:rPr>
              <a:t>European Union (EU) </a:t>
            </a:r>
          </a:p>
          <a:p>
            <a:r>
              <a:rPr lang="en-US" dirty="0">
                <a:solidFill>
                  <a:srgbClr val="000000"/>
                </a:solidFill>
                <a:latin typeface="Calibri" panose="020F0502020204030204" pitchFamily="34" charset="0"/>
              </a:rPr>
              <a:t>Belgium 	(BE) 	Greece 	(EL) 	Lithuania 	(LT) 	Portugal 	(PT) </a:t>
            </a:r>
          </a:p>
          <a:p>
            <a:r>
              <a:rPr lang="en-US" dirty="0">
                <a:solidFill>
                  <a:srgbClr val="000000"/>
                </a:solidFill>
                <a:latin typeface="Calibri" panose="020F0502020204030204" pitchFamily="34" charset="0"/>
              </a:rPr>
              <a:t>Bulgaria 	(BG) 	Spain 	(ES) 	Luxembourg 	(LU) 	Romania 	(RO) </a:t>
            </a:r>
          </a:p>
          <a:p>
            <a:r>
              <a:rPr lang="en-US" dirty="0">
                <a:solidFill>
                  <a:srgbClr val="000000"/>
                </a:solidFill>
                <a:latin typeface="Calibri" panose="020F0502020204030204" pitchFamily="34" charset="0"/>
              </a:rPr>
              <a:t>Czech Republic 	(CZ) 	France 	(FR) 	Hungary 	(HU) 	Slovenia 	(SI) </a:t>
            </a:r>
          </a:p>
          <a:p>
            <a:r>
              <a:rPr lang="en-US" dirty="0">
                <a:solidFill>
                  <a:srgbClr val="000000"/>
                </a:solidFill>
                <a:latin typeface="Calibri" panose="020F0502020204030204" pitchFamily="34" charset="0"/>
              </a:rPr>
              <a:t>Denmark 	(DK) 	Croatia 	(HR) 	Malta 	(MT) 	Slovakia 	(SK) </a:t>
            </a:r>
          </a:p>
          <a:p>
            <a:r>
              <a:rPr lang="en-US" dirty="0">
                <a:solidFill>
                  <a:srgbClr val="000000"/>
                </a:solidFill>
                <a:latin typeface="Calibri" panose="020F0502020204030204" pitchFamily="34" charset="0"/>
              </a:rPr>
              <a:t>Germany 	(DE) 	Italy 	(IT) 	Netherlands 	(NL) 	Finland 	(FI) </a:t>
            </a:r>
          </a:p>
          <a:p>
            <a:r>
              <a:rPr lang="es-ES" dirty="0">
                <a:solidFill>
                  <a:srgbClr val="000000"/>
                </a:solidFill>
                <a:latin typeface="Calibri" panose="020F0502020204030204" pitchFamily="34" charset="0"/>
              </a:rPr>
              <a:t>Estonia 	(EE) 	</a:t>
            </a:r>
            <a:r>
              <a:rPr lang="es-ES" dirty="0" err="1">
                <a:solidFill>
                  <a:srgbClr val="000000"/>
                </a:solidFill>
                <a:latin typeface="Calibri" panose="020F0502020204030204" pitchFamily="34" charset="0"/>
              </a:rPr>
              <a:t>Cyprus</a:t>
            </a:r>
            <a:r>
              <a:rPr lang="es-ES" dirty="0">
                <a:solidFill>
                  <a:srgbClr val="000000"/>
                </a:solidFill>
                <a:latin typeface="Calibri" panose="020F0502020204030204" pitchFamily="34" charset="0"/>
              </a:rPr>
              <a:t> 	(CY) 	Austria 	(AT) 	</a:t>
            </a:r>
            <a:r>
              <a:rPr lang="es-ES" dirty="0" err="1">
                <a:solidFill>
                  <a:srgbClr val="000000"/>
                </a:solidFill>
                <a:latin typeface="Calibri" panose="020F0502020204030204" pitchFamily="34" charset="0"/>
              </a:rPr>
              <a:t>Sweden</a:t>
            </a:r>
            <a:r>
              <a:rPr lang="es-ES" dirty="0">
                <a:solidFill>
                  <a:srgbClr val="000000"/>
                </a:solidFill>
                <a:latin typeface="Calibri" panose="020F0502020204030204" pitchFamily="34" charset="0"/>
              </a:rPr>
              <a:t> 	(SE) </a:t>
            </a:r>
          </a:p>
          <a:p>
            <a:r>
              <a:rPr lang="en-US" dirty="0">
                <a:solidFill>
                  <a:srgbClr val="000000"/>
                </a:solidFill>
                <a:latin typeface="Calibri" panose="020F0502020204030204" pitchFamily="34" charset="0"/>
              </a:rPr>
              <a:t>Ireland 	(IE) 	Latvia 	(LV) 	Poland 	(PL) 	United Kingdom 	(UK) </a:t>
            </a:r>
          </a:p>
          <a:p>
            <a:endParaRPr lang="en-US" b="1" dirty="0">
              <a:solidFill>
                <a:srgbClr val="000000"/>
              </a:solidFill>
              <a:latin typeface="Calibri" panose="020F0502020204030204" pitchFamily="34" charset="0"/>
            </a:endParaRPr>
          </a:p>
          <a:p>
            <a:r>
              <a:rPr lang="en-US" b="1" dirty="0">
                <a:solidFill>
                  <a:srgbClr val="000000"/>
                </a:solidFill>
                <a:latin typeface="Calibri" panose="020F0502020204030204" pitchFamily="34" charset="0"/>
              </a:rPr>
              <a:t>European Free Trade Association (EFTA) </a:t>
            </a:r>
          </a:p>
          <a:p>
            <a:r>
              <a:rPr lang="en-US" dirty="0">
                <a:solidFill>
                  <a:srgbClr val="000000"/>
                </a:solidFill>
                <a:latin typeface="Calibri" panose="020F0502020204030204" pitchFamily="34" charset="0"/>
              </a:rPr>
              <a:t>Iceland 	(IS) 		Norway 	(NO) </a:t>
            </a:r>
          </a:p>
          <a:p>
            <a:r>
              <a:rPr lang="en-US" dirty="0">
                <a:solidFill>
                  <a:srgbClr val="000000"/>
                </a:solidFill>
                <a:latin typeface="Calibri" panose="020F0502020204030204" pitchFamily="34" charset="0"/>
              </a:rPr>
              <a:t>Liechtenstein 	(LI) 		Switzerland 	(CH) </a:t>
            </a:r>
          </a:p>
          <a:p>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4</a:t>
            </a:fld>
            <a:endParaRPr lang="en-US" dirty="0"/>
          </a:p>
        </p:txBody>
      </p:sp>
    </p:spTree>
    <p:extLst>
      <p:ext uri="{BB962C8B-B14F-4D97-AF65-F5344CB8AC3E}">
        <p14:creationId xmlns:p14="http://schemas.microsoft.com/office/powerpoint/2010/main" val="312301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Skill set requiring cognitive, technical and socio-emotional skills</a:t>
            </a:r>
          </a:p>
          <a:p>
            <a:endParaRPr lang="en-US" dirty="0"/>
          </a:p>
          <a:p>
            <a:pPr marL="171450" indent="-171450">
              <a:buFont typeface="Arial" panose="020B0604020202020204" pitchFamily="34" charset="0"/>
              <a:buChar char="•"/>
            </a:pPr>
            <a:r>
              <a:rPr lang="en-US" dirty="0"/>
              <a:t>Urbanization comes with jobs involving tasks that require more communication, thoughts and personal interactions (e.g. services, professionals)</a:t>
            </a:r>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5</a:t>
            </a:fld>
            <a:endParaRPr lang="en-US" dirty="0"/>
          </a:p>
        </p:txBody>
      </p:sp>
    </p:spTree>
    <p:extLst>
      <p:ext uri="{BB962C8B-B14F-4D97-AF65-F5344CB8AC3E}">
        <p14:creationId xmlns:p14="http://schemas.microsoft.com/office/powerpoint/2010/main" val="1744039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SABER produces data on education policies and institutions, analyzes and evaluates their quality, and provides decision makers and stakeholders at all levels with assessments.</a:t>
            </a:r>
          </a:p>
          <a:p>
            <a:pPr lvl="0"/>
            <a:endParaRPr lang="en-US" dirty="0"/>
          </a:p>
          <a:p>
            <a:pPr lvl="0"/>
            <a:r>
              <a:rPr lang="en-US" dirty="0"/>
              <a:t>These assessments help countries better understand the strengths and weaknesses of their education systems, highlighting actionable steps that can be taken based on global best practice, and also foster structured and informed policy dialogue on how to most effectively strengthen education policies and policy implementation that can improve learning outcomes on the ground. SABER also improves the education systems knowledge base for education reforms. </a:t>
            </a:r>
          </a:p>
          <a:p>
            <a:pPr lvl="0"/>
            <a:endParaRPr lang="en-US" dirty="0"/>
          </a:p>
          <a:p>
            <a:r>
              <a:rPr lang="en-US" dirty="0"/>
              <a:t>Since its inception, SABER tools and frameworks have been applied in more than 130 countries around the world, SABER has produced 13 what matters framework papers which provide evidence based frameworks and tools to help analyze education system areas, along with over 170 SABER country reports, which document the systematic application of SABER to inform policy dialogue. In addition, SABER has produced a number of global/regional analyses, case studies and SABER in Action briefs across domains.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6</a:t>
            </a:fld>
            <a:endParaRPr lang="en-US" dirty="0"/>
          </a:p>
        </p:txBody>
      </p:sp>
    </p:spTree>
    <p:extLst>
      <p:ext uri="{BB962C8B-B14F-4D97-AF65-F5344CB8AC3E}">
        <p14:creationId xmlns:p14="http://schemas.microsoft.com/office/powerpoint/2010/main" val="3845499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1" fontAlgn="auto" hangingPunct="1">
              <a:spcBef>
                <a:spcPts val="0"/>
              </a:spcBef>
              <a:spcAft>
                <a:spcPts val="0"/>
              </a:spcAft>
              <a:defRPr/>
            </a:pPr>
            <a:r>
              <a:rPr lang="en-US" b="1" dirty="0"/>
              <a:t>What’s next for SABER?</a:t>
            </a:r>
          </a:p>
          <a:p>
            <a:pPr defTabSz="914400" eaLnBrk="1" fontAlgn="auto" hangingPunct="1">
              <a:spcBef>
                <a:spcPts val="0"/>
              </a:spcBef>
              <a:spcAft>
                <a:spcPts val="0"/>
              </a:spcAft>
              <a:defRPr/>
            </a:pPr>
            <a:endParaRPr lang="en-US" dirty="0"/>
          </a:p>
          <a:p>
            <a:pPr lvl="0" defTabSz="914400" eaLnBrk="1" fontAlgn="auto" hangingPunct="1">
              <a:spcBef>
                <a:spcPts val="0"/>
              </a:spcBef>
              <a:spcAft>
                <a:spcPts val="0"/>
              </a:spcAft>
              <a:defRPr/>
            </a:pPr>
            <a:r>
              <a:rPr lang="en-US" sz="1400" dirty="0"/>
              <a:t>SABER views the links between education inputs and outputs as a chain that should translate policies and resources into quality learning outcomes. In practice, however, “good” policies are not always well implemented. As a next step, SABER is developing tools to assess the quality of policy implementation to ensure adopted programs have their intended impact.</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dirty="0"/>
              <a:t>The last five years of the SABER program have focused on policy intent and policy enabling environment. In the past year, we began to move more into policy implementation, examining how services are delivered on the ground through the new SABER Service Delivery tool.   </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dirty="0"/>
              <a:t>In FY17, the tool is being piloted in Laos, Afghanistan, Punjab (Pakistan), and Tanzania. The development of the survey instruments is ongoing; however, the completed tool will be available in early FY18. </a:t>
            </a:r>
          </a:p>
          <a:p>
            <a:pPr defTabSz="914400" eaLnBrk="1" fontAlgn="auto" hangingPunct="1">
              <a:spcBef>
                <a:spcPts val="0"/>
              </a:spcBef>
              <a:spcAft>
                <a:spcPts val="0"/>
              </a:spcAft>
              <a:defRPr/>
            </a:pPr>
            <a:endParaRPr lang="en-US" dirty="0"/>
          </a:p>
          <a:p>
            <a:pPr defTabSz="914400" eaLnBrk="1" fontAlgn="auto" hangingPunct="1">
              <a:spcBef>
                <a:spcPts val="0"/>
              </a:spcBef>
              <a:spcAft>
                <a:spcPts val="0"/>
              </a:spcAft>
              <a:defRPr/>
            </a:pPr>
            <a:r>
              <a:rPr lang="en-US" dirty="0"/>
              <a:t>In addition to the SABER Service Delivery tool, we have several other ongoing programs under development, including the Systems Snapshot tool, a new domain (Standards, curriculum, and textbooks), a quality of teacher training tool, and a classroom observation tool among others. </a:t>
            </a:r>
          </a:p>
          <a:p>
            <a:pPr defTabSz="914400" eaLnBrk="1" fontAlgn="auto" hangingPunct="1">
              <a:spcBef>
                <a:spcPts val="0"/>
              </a:spcBef>
              <a:spcAft>
                <a:spcPts val="0"/>
              </a:spcAft>
              <a:defRP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7</a:t>
            </a:fld>
            <a:endParaRPr lang="en-US" dirty="0"/>
          </a:p>
        </p:txBody>
      </p:sp>
    </p:spTree>
    <p:extLst>
      <p:ext uri="{BB962C8B-B14F-4D97-AF65-F5344CB8AC3E}">
        <p14:creationId xmlns:p14="http://schemas.microsoft.com/office/powerpoint/2010/main" val="2689277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SABER’s detailed data-gathering and analysis are organized by “domains,” or areas of education policymaking within an education system.</a:t>
            </a:r>
          </a:p>
          <a:p>
            <a:r>
              <a:rPr lang="en-US" dirty="0"/>
              <a:t> </a:t>
            </a:r>
          </a:p>
          <a:p>
            <a:r>
              <a:rPr lang="en-US" dirty="0"/>
              <a:t>These currently include levels of education (early childhood development, primary and secondary, workforce development, and tertiary), types of quality resources and supports (school finance, school health and school feeding, and teachers), areas of governance (engaging the private sector and school autonomy and accountability), information sources (education management information systems and student assessment), and complementary inputs and cross-cutting themes (equity and inclusion, information and communication technologies, and resilience).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02A67EBF-10BA-4976-AAB8-B732D98D5C00}" type="slidenum">
              <a:rPr lang="en-US" smtClean="0"/>
              <a:pPr>
                <a:defRPr/>
              </a:pPr>
              <a:t>8</a:t>
            </a:fld>
            <a:endParaRPr lang="en-US" dirty="0"/>
          </a:p>
        </p:txBody>
      </p:sp>
    </p:spTree>
    <p:extLst>
      <p:ext uri="{BB962C8B-B14F-4D97-AF65-F5344CB8AC3E}">
        <p14:creationId xmlns:p14="http://schemas.microsoft.com/office/powerpoint/2010/main" val="405724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4"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5"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4"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5"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6"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7"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1"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pic>
        <p:nvPicPr>
          <p:cNvPr id="63" name="Picture 63"/>
          <p:cNvPicPr>
            <a:picLocks noChangeAspect="1"/>
          </p:cNvPicPr>
          <p:nvPr/>
        </p:nvPicPr>
        <p:blipFill>
          <a:blip r:embed="rId2" cstate="print"/>
          <a:srcRect/>
          <a:stretch>
            <a:fillRect/>
          </a:stretch>
        </p:blipFill>
        <p:spPr bwMode="auto">
          <a:xfrm>
            <a:off x="476250" y="4687888"/>
            <a:ext cx="4883150" cy="957262"/>
          </a:xfrm>
          <a:prstGeom prst="rect">
            <a:avLst/>
          </a:prstGeom>
          <a:noFill/>
          <a:ln w="9525">
            <a:noFill/>
            <a:miter lim="800000"/>
            <a:headEnd/>
            <a:tailEnd/>
          </a:ln>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de-DE"/>
              <a:t>Titelmasterformat durch Klicken bearbeiten</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p:txBody>
      </p:sp>
      <p:sp>
        <p:nvSpPr>
          <p:cNvPr id="69" name="Text Placeholder 331"/>
          <p:cNvSpPr>
            <a:spLocks noGrp="1"/>
          </p:cNvSpPr>
          <p:nvPr>
            <p:ph type="body" sz="quarter" idx="14"/>
          </p:nvPr>
        </p:nvSpPr>
        <p:spPr>
          <a:xfrm>
            <a:off x="5418667" y="4927600"/>
            <a:ext cx="3065762" cy="99570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a:p>
            <a:pPr lvl="1"/>
            <a:r>
              <a:rPr lang="de-DE"/>
              <a:t>Zweite Ebene</a:t>
            </a:r>
          </a:p>
        </p:txBody>
      </p:sp>
      <p:sp>
        <p:nvSpPr>
          <p:cNvPr id="65" name="Rectangle 1028"/>
          <p:cNvSpPr>
            <a:spLocks noGrp="1" noChangeArrowheads="1"/>
          </p:cNvSpPr>
          <p:nvPr>
            <p:ph type="dt" sz="half" idx="15"/>
          </p:nvPr>
        </p:nvSpPr>
        <p:spPr>
          <a:xfrm>
            <a:off x="5932488" y="5975350"/>
            <a:ext cx="2552700" cy="306388"/>
          </a:xfrm>
        </p:spPr>
        <p:txBody>
          <a:bodyPr rIns="0"/>
          <a:lstStyle>
            <a:lvl1pPr algn="r">
              <a:defRPr b="0" i="0">
                <a:solidFill>
                  <a:schemeClr val="tx1"/>
                </a:solidFill>
                <a:latin typeface="Arial"/>
                <a:cs typeface="Arial"/>
              </a:defRPr>
            </a:lvl1pPr>
          </a:lstStyle>
          <a:p>
            <a:pPr>
              <a:defRPr/>
            </a:pPr>
            <a:endParaRPr lang="en-US" dirty="0"/>
          </a:p>
        </p:txBody>
      </p:sp>
      <p:sp>
        <p:nvSpPr>
          <p:cNvPr id="64" name="Rectangle 64"/>
          <p:cNvSpPr>
            <a:spLocks noChangeArrowheads="1"/>
          </p:cNvSpPr>
          <p:nvPr/>
        </p:nvSpPr>
        <p:spPr bwMode="auto">
          <a:xfrm>
            <a:off x="0" y="4443925"/>
            <a:ext cx="9144000" cy="3600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anchor="ctr"/>
          <a:lstStyle/>
          <a:p>
            <a:endParaRPr lang="de-DE" dirty="0"/>
          </a:p>
        </p:txBody>
      </p:sp>
      <p:sp>
        <p:nvSpPr>
          <p:cNvPr id="5"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lstStyle/>
          <a:p>
            <a:endParaRPr lang="de-DE" dirty="0"/>
          </a:p>
        </p:txBody>
      </p:sp>
      <p:sp>
        <p:nvSpPr>
          <p:cNvPr id="6"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1"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3"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4"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5"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6"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7"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8"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9"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20"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21"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2"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3"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4"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5"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7"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8"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2"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4"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5"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6"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7"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8"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9"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40"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41"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5"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6"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7"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0"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1"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2"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4"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6"/>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7"/>
          <p:cNvSpPr>
            <a:spLocks noGrp="1"/>
          </p:cNvSpPr>
          <p:nvPr>
            <p:ph type="sldNum" sz="quarter" idx="12"/>
          </p:nvPr>
        </p:nvSpPr>
        <p:spPr/>
        <p:txBody>
          <a:bodyPr/>
          <a:lstStyle>
            <a:lvl1pPr>
              <a:defRPr/>
            </a:lvl1pPr>
          </a:lstStyle>
          <a:p>
            <a:pPr>
              <a:defRPr/>
            </a:pPr>
            <a:fld id="{9FF2EFF5-EBF9-4F06-9479-E191F5CDA8A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anchor="ctr"/>
          <a:lstStyle/>
          <a:p>
            <a:endParaRPr lang="de-DE" dirty="0"/>
          </a:p>
        </p:txBody>
      </p:sp>
      <p:sp>
        <p:nvSpPr>
          <p:cNvPr id="7"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lstStyle/>
          <a:p>
            <a:endParaRPr lang="de-DE"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a:t>Click to edit Master text styles</a:t>
            </a:r>
          </a:p>
        </p:txBody>
      </p:sp>
      <p:sp>
        <p:nvSpPr>
          <p:cNvPr id="8" name="Footer Placeholder 8"/>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9"/>
          <p:cNvSpPr>
            <a:spLocks noGrp="1"/>
          </p:cNvSpPr>
          <p:nvPr>
            <p:ph type="sldNum" sz="quarter" idx="16"/>
          </p:nvPr>
        </p:nvSpPr>
        <p:spPr/>
        <p:txBody>
          <a:bodyPr/>
          <a:lstStyle>
            <a:lvl1pPr>
              <a:defRPr/>
            </a:lvl1pPr>
          </a:lstStyle>
          <a:p>
            <a:pPr>
              <a:defRPr/>
            </a:pPr>
            <a:fld id="{29EA7F90-26CE-4526-BC8E-E4FC47FF9AB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rgbClr val="021F43"/>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D443A3C0-EA1A-4B96-A4E3-D50272FD6510}"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Presentation Title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55A8160C-C4A7-46B0-889F-BF2BA2DE3095}"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Presentation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a:t>Click to edit Master text styles</a:t>
            </a:r>
          </a:p>
        </p:txBody>
      </p:sp>
      <p:sp>
        <p:nvSpPr>
          <p:cNvPr id="7" name="Rectangle 6"/>
          <p:cNvSpPr>
            <a:spLocks noGrp="1" noChangeArrowheads="1"/>
          </p:cNvSpPr>
          <p:nvPr>
            <p:ph type="sldNum" sz="quarter" idx="15"/>
          </p:nvPr>
        </p:nvSpPr>
        <p:spPr>
          <a:ln/>
        </p:spPr>
        <p:txBody>
          <a:bodyPr/>
          <a:lstStyle>
            <a:lvl1pPr>
              <a:defRPr/>
            </a:lvl1pPr>
          </a:lstStyle>
          <a:p>
            <a:pPr>
              <a:defRPr/>
            </a:pPr>
            <a:fld id="{E12BD30F-5587-4758-98EE-6E8D2BE70494}"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a:t>Presentation Title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a:t>Click to edit Master text styles</a:t>
            </a:r>
          </a:p>
        </p:txBody>
      </p:sp>
      <p:sp>
        <p:nvSpPr>
          <p:cNvPr id="9" name="Rectangle 6"/>
          <p:cNvSpPr>
            <a:spLocks noGrp="1" noChangeArrowheads="1"/>
          </p:cNvSpPr>
          <p:nvPr>
            <p:ph type="sldNum" sz="quarter" idx="15"/>
          </p:nvPr>
        </p:nvSpPr>
        <p:spPr>
          <a:ln/>
        </p:spPr>
        <p:txBody>
          <a:bodyPr/>
          <a:lstStyle>
            <a:lvl1pPr>
              <a:defRPr/>
            </a:lvl1pPr>
          </a:lstStyle>
          <a:p>
            <a:pPr>
              <a:defRPr/>
            </a:pPr>
            <a:fld id="{7ADD04CE-CDF8-4D8A-A824-685764FB4271}" type="slidenum">
              <a:rPr lang="en-US"/>
              <a:pPr>
                <a:defRPr/>
              </a:pPr>
              <a:t>‹#›</a:t>
            </a:fld>
            <a:endParaRPr lang="en-US" dirty="0"/>
          </a:p>
        </p:txBody>
      </p:sp>
      <p:sp>
        <p:nvSpPr>
          <p:cNvPr id="10" name="Footer Placeholder 2"/>
          <p:cNvSpPr>
            <a:spLocks noGrp="1"/>
          </p:cNvSpPr>
          <p:nvPr>
            <p:ph type="ftr" sz="quarter" idx="16"/>
          </p:nvPr>
        </p:nvSpPr>
        <p:spPr/>
        <p:txBody>
          <a:bodyPr/>
          <a:lstStyle>
            <a:lvl1pPr>
              <a:defRPr/>
            </a:lvl1pPr>
          </a:lstStyle>
          <a:p>
            <a:pPr>
              <a:defRPr/>
            </a:pPr>
            <a:r>
              <a:rPr lang="en-US" dirty="0"/>
              <a:t>Presentation Title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F8362E45-6406-4B07-B2BB-32A96A80A1BE}"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Presentation Title</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Rectangle 6"/>
          <p:cNvSpPr>
            <a:spLocks noGrp="1" noChangeArrowheads="1"/>
          </p:cNvSpPr>
          <p:nvPr>
            <p:ph type="sldNum" sz="quarter" idx="10"/>
          </p:nvPr>
        </p:nvSpPr>
        <p:spPr>
          <a:ln/>
        </p:spPr>
        <p:txBody>
          <a:bodyPr/>
          <a:lstStyle>
            <a:lvl1pPr>
              <a:defRPr/>
            </a:lvl1pPr>
          </a:lstStyle>
          <a:p>
            <a:pPr>
              <a:defRPr/>
            </a:pPr>
            <a:fld id="{B759D77D-1A93-44A8-860E-1C00C8885147}" type="slidenum">
              <a:rPr lang="en-US"/>
              <a:pPr>
                <a:defRPr/>
              </a:pPr>
              <a:t>‹#›</a:t>
            </a:fld>
            <a:endParaRPr lang="en-US" dirty="0"/>
          </a:p>
        </p:txBody>
      </p:sp>
      <p:sp>
        <p:nvSpPr>
          <p:cNvPr id="6" name="Footer Placeholder 2"/>
          <p:cNvSpPr>
            <a:spLocks noGrp="1"/>
          </p:cNvSpPr>
          <p:nvPr>
            <p:ph type="ftr" sz="quarter" idx="11"/>
          </p:nvPr>
        </p:nvSpPr>
        <p:spPr/>
        <p:txBody>
          <a:bodyPr/>
          <a:lstStyle>
            <a:lvl1pPr>
              <a:defRPr/>
            </a:lvl1pPr>
          </a:lstStyle>
          <a:p>
            <a:pPr>
              <a:defRPr/>
            </a:pPr>
            <a:r>
              <a:rPr lang="en-US" dirty="0"/>
              <a:t>Presentation Title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anchor="ctr"/>
          <a:lstStyle/>
          <a:p>
            <a:endParaRPr lang="de-DE" dirty="0"/>
          </a:p>
        </p:txBody>
      </p:sp>
      <p:sp>
        <p:nvSpPr>
          <p:cNvPr id="74"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5"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7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8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8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8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8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8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8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8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8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8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9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9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92"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93"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9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9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10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102"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103"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10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10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10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10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0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10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11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114"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115"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18"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119"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12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12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a:t>Click icon to add clip art</a:t>
            </a:r>
          </a:p>
        </p:txBody>
      </p:sp>
      <p:sp>
        <p:nvSpPr>
          <p:cNvPr id="324" name="Title 323"/>
          <p:cNvSpPr>
            <a:spLocks noGrp="1"/>
          </p:cNvSpPr>
          <p:nvPr>
            <p:ph type="title"/>
          </p:nvPr>
        </p:nvSpPr>
        <p:spPr>
          <a:xfrm>
            <a:off x="343401" y="301625"/>
            <a:ext cx="8439652" cy="668193"/>
          </a:xfrm>
        </p:spPr>
        <p:txBody>
          <a:bodyPr/>
          <a:lstStyle>
            <a:lvl1pPr>
              <a:defRPr b="0" i="0">
                <a:solidFill>
                  <a:srgbClr val="021F43"/>
                </a:solidFill>
                <a:latin typeface="+mn-lt"/>
                <a:cs typeface="Andes ExtraLight"/>
              </a:defRPr>
            </a:lvl1pPr>
          </a:lstStyle>
          <a:p>
            <a:r>
              <a:rPr lang="en-US"/>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a:t>Drag picture to placeholder or click icon to add</a:t>
            </a:r>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a:t>Click icon to add clip art</a:t>
            </a:r>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a:t>Drag picture to placeholder or click icon to add</a:t>
            </a:r>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a:t>Drag picture to placeholder or click icon to add</a:t>
            </a:r>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a:t>Drag picture to placeholder or click icon to add</a:t>
            </a:r>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a:t>Drag picture to placeholder or click icon to add</a:t>
            </a:r>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a:t>Drag picture to placeholder or click icon to add</a:t>
            </a:r>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a:t>Click to edit Master text styles</a:t>
            </a:r>
          </a:p>
        </p:txBody>
      </p:sp>
      <p:sp>
        <p:nvSpPr>
          <p:cNvPr id="131" name="Footer Placeholder 6"/>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7"/>
          <p:cNvSpPr>
            <a:spLocks noGrp="1"/>
          </p:cNvSpPr>
          <p:nvPr>
            <p:ph type="sldNum" sz="quarter" idx="120"/>
          </p:nvPr>
        </p:nvSpPr>
        <p:spPr/>
        <p:txBody>
          <a:bodyPr/>
          <a:lstStyle>
            <a:lvl1pPr>
              <a:defRPr/>
            </a:lvl1pPr>
          </a:lstStyle>
          <a:p>
            <a:pPr>
              <a:defRPr/>
            </a:pPr>
            <a:fld id="{B67CB4E6-B7B6-43C6-A742-8CF26924DA63}"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a:t>Drag picture to placeholder or click icon to add</a:t>
            </a:r>
          </a:p>
        </p:txBody>
      </p:sp>
      <p:sp>
        <p:nvSpPr>
          <p:cNvPr id="6"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7" name="Text Placeholder 5"/>
          <p:cNvSpPr>
            <a:spLocks noGrp="1"/>
          </p:cNvSpPr>
          <p:nvPr>
            <p:ph type="body" sz="quarter" idx="14"/>
          </p:nvPr>
        </p:nvSpPr>
        <p:spPr>
          <a:xfrm>
            <a:off x="5100638" y="3982720"/>
            <a:ext cx="3647122" cy="1767839"/>
          </a:xfrm>
        </p:spPr>
        <p:txBody>
          <a:bodyPr/>
          <a:lstStyle>
            <a:lvl1pPr>
              <a:defRPr b="1">
                <a:solidFill>
                  <a:srgbClr val="FFFFFF"/>
                </a:solidFill>
              </a:defRPr>
            </a:lvl1pPr>
          </a:lstStyle>
          <a:p>
            <a:pPr lvl="0"/>
            <a:r>
              <a:rPr lang="en-US" dirty="0"/>
              <a:t>Click to edit Master text styles</a:t>
            </a:r>
          </a:p>
        </p:txBody>
      </p:sp>
      <p:sp>
        <p:nvSpPr>
          <p:cNvPr id="5" name="Rectangle 6"/>
          <p:cNvSpPr>
            <a:spLocks noGrp="1" noChangeArrowheads="1"/>
          </p:cNvSpPr>
          <p:nvPr>
            <p:ph type="sldNum" sz="quarter" idx="15"/>
          </p:nvPr>
        </p:nvSpPr>
        <p:spPr>
          <a:ln/>
        </p:spPr>
        <p:txBody>
          <a:bodyPr/>
          <a:lstStyle>
            <a:lvl1pPr>
              <a:defRPr/>
            </a:lvl1pPr>
          </a:lstStyle>
          <a:p>
            <a:pPr>
              <a:defRPr/>
            </a:pPr>
            <a:fld id="{3CE145D1-4695-4B37-8E32-8EA78B3C4DAA}" type="slidenum">
              <a:rPr lang="en-US"/>
              <a:pPr>
                <a:defRPr/>
              </a:pPr>
              <a:t>‹#›</a:t>
            </a:fld>
            <a:endParaRPr lang="en-US" dirty="0"/>
          </a:p>
        </p:txBody>
      </p:sp>
      <p:sp>
        <p:nvSpPr>
          <p:cNvPr id="8" name="Footer Placeholder 2"/>
          <p:cNvSpPr>
            <a:spLocks noGrp="1"/>
          </p:cNvSpPr>
          <p:nvPr>
            <p:ph type="ftr" sz="quarter" idx="16"/>
          </p:nvPr>
        </p:nvSpPr>
        <p:spPr/>
        <p:txBody>
          <a:bodyPr/>
          <a:lstStyle>
            <a:lvl1pPr>
              <a:defRPr/>
            </a:lvl1pPr>
          </a:lstStyle>
          <a:p>
            <a:pPr>
              <a:defRPr/>
            </a:pPr>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6"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3"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4"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3"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4"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5"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6"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0"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pic>
        <p:nvPicPr>
          <p:cNvPr id="62" name="Picture 62"/>
          <p:cNvPicPr>
            <a:picLocks noChangeAspect="1"/>
          </p:cNvPicPr>
          <p:nvPr/>
        </p:nvPicPr>
        <p:blipFill>
          <a:blip r:embed="rId2" cstate="print"/>
          <a:srcRect/>
          <a:stretch>
            <a:fillRect/>
          </a:stretch>
        </p:blipFill>
        <p:spPr bwMode="auto">
          <a:xfrm>
            <a:off x="476250" y="4687888"/>
            <a:ext cx="4883150" cy="957262"/>
          </a:xfrm>
          <a:prstGeom prst="rect">
            <a:avLst/>
          </a:prstGeom>
          <a:noFill/>
          <a:ln w="9525">
            <a:noFill/>
            <a:miter lim="800000"/>
            <a:headEnd/>
            <a:tailEnd/>
          </a:ln>
        </p:spPr>
      </p:pic>
      <p:sp>
        <p:nvSpPr>
          <p:cNvPr id="63" name="Rectangle 63"/>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rgbClr val="021F43"/>
                </a:solidFill>
              </a:defRPr>
            </a:lvl1pPr>
          </a:lstStyle>
          <a:p>
            <a:r>
              <a:rPr lang="de-DE"/>
              <a:t>Titelmasterformat durch Klicken bearbeiten</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021F43"/>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p:txBody>
      </p:sp>
      <p:sp>
        <p:nvSpPr>
          <p:cNvPr id="69" name="Text Placeholder 331"/>
          <p:cNvSpPr>
            <a:spLocks noGrp="1"/>
          </p:cNvSpPr>
          <p:nvPr>
            <p:ph type="body" sz="quarter" idx="14"/>
          </p:nvPr>
        </p:nvSpPr>
        <p:spPr>
          <a:xfrm>
            <a:off x="5469467" y="4910668"/>
            <a:ext cx="2966008" cy="1012638"/>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a:p>
            <a:pPr lvl="1"/>
            <a:r>
              <a:rPr lang="de-DE"/>
              <a:t>Zweite Ebene</a:t>
            </a:r>
          </a:p>
        </p:txBody>
      </p:sp>
      <p:sp>
        <p:nvSpPr>
          <p:cNvPr id="64" name="Rectangle 1028"/>
          <p:cNvSpPr>
            <a:spLocks noGrp="1" noChangeArrowheads="1"/>
          </p:cNvSpPr>
          <p:nvPr>
            <p:ph type="dt" sz="half" idx="15"/>
          </p:nvPr>
        </p:nvSpPr>
        <p:spPr>
          <a:xfrm>
            <a:off x="5716588" y="5975350"/>
            <a:ext cx="2719387" cy="306388"/>
          </a:xfrm>
        </p:spPr>
        <p:txBody>
          <a:bodyPr rIns="0"/>
          <a:lstStyle>
            <a:lvl1pPr algn="r">
              <a:defRPr b="0" i="0">
                <a:solidFill>
                  <a:schemeClr val="tx1"/>
                </a:solidFill>
                <a:latin typeface="Arial"/>
                <a:cs typeface="Arial"/>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7" name="Rectangle 9"/>
          <p:cNvSpPr>
            <a:spLocks noChangeArrowheads="1"/>
          </p:cNvSpPr>
          <p:nvPr/>
        </p:nvSpPr>
        <p:spPr bwMode="auto">
          <a:xfrm>
            <a:off x="5175250" y="5302250"/>
            <a:ext cx="3968750"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a:t>Drag picture to placeholder or click icon to add</a:t>
            </a:r>
          </a:p>
        </p:txBody>
      </p:sp>
      <p:sp>
        <p:nvSpPr>
          <p:cNvPr id="5" name="Title 1"/>
          <p:cNvSpPr>
            <a:spLocks noGrp="1"/>
          </p:cNvSpPr>
          <p:nvPr>
            <p:ph type="title"/>
          </p:nvPr>
        </p:nvSpPr>
        <p:spPr>
          <a:xfrm>
            <a:off x="5110480" y="3200401"/>
            <a:ext cx="3627120" cy="761999"/>
          </a:xfrm>
        </p:spPr>
        <p:txBody>
          <a:bodyPr/>
          <a:lstStyle>
            <a:lvl1pPr>
              <a:defRPr b="1"/>
            </a:lvl1pPr>
          </a:lstStyle>
          <a:p>
            <a:r>
              <a:rPr lang="en-US" dirty="0"/>
              <a:t>Click to edit Master title style</a:t>
            </a:r>
          </a:p>
        </p:txBody>
      </p:sp>
      <p:sp>
        <p:nvSpPr>
          <p:cNvPr id="6" name="Text Placeholder 5"/>
          <p:cNvSpPr>
            <a:spLocks noGrp="1"/>
          </p:cNvSpPr>
          <p:nvPr>
            <p:ph type="body" sz="quarter" idx="14"/>
          </p:nvPr>
        </p:nvSpPr>
        <p:spPr>
          <a:xfrm>
            <a:off x="5100638" y="3982720"/>
            <a:ext cx="3647122" cy="1767839"/>
          </a:xfrm>
        </p:spPr>
        <p:txBody>
          <a:bodyPr/>
          <a:lstStyle>
            <a:lvl1pPr>
              <a:defRPr b="1">
                <a:solidFill>
                  <a:schemeClr val="tx2">
                    <a:lumMod val="50000"/>
                    <a:lumOff val="50000"/>
                  </a:schemeClr>
                </a:solidFill>
              </a:defRPr>
            </a:lvl1pPr>
          </a:lstStyle>
          <a:p>
            <a:pPr lvl="0"/>
            <a:r>
              <a:rPr lang="en-US" dirty="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dirty="0"/>
              <a:t>Click to edit Master title style</a:t>
            </a:r>
          </a:p>
        </p:txBody>
      </p:sp>
      <p:sp>
        <p:nvSpPr>
          <p:cNvPr id="4" name="Rectangle 6"/>
          <p:cNvSpPr>
            <a:spLocks noGrp="1" noChangeArrowheads="1"/>
          </p:cNvSpPr>
          <p:nvPr>
            <p:ph type="sldNum" sz="quarter" idx="19"/>
          </p:nvPr>
        </p:nvSpPr>
        <p:spPr>
          <a:ln/>
        </p:spPr>
        <p:txBody>
          <a:bodyPr/>
          <a:lstStyle>
            <a:lvl1pPr>
              <a:defRPr/>
            </a:lvl1pPr>
          </a:lstStyle>
          <a:p>
            <a:pPr>
              <a:defRPr/>
            </a:pPr>
            <a:fld id="{A88F0B7B-E5EA-4D0D-9853-F7C9673CD4D0}" type="slidenum">
              <a:rPr lang="en-US"/>
              <a:pPr>
                <a:defRPr/>
              </a:pPr>
              <a:t>‹#›</a:t>
            </a:fld>
            <a:endParaRPr lang="en-US" dirty="0"/>
          </a:p>
        </p:txBody>
      </p:sp>
      <p:sp>
        <p:nvSpPr>
          <p:cNvPr id="6" name="Footer Placeholder 2"/>
          <p:cNvSpPr>
            <a:spLocks noGrp="1"/>
          </p:cNvSpPr>
          <p:nvPr>
            <p:ph type="ftr" sz="quarter" idx="20"/>
          </p:nvPr>
        </p:nvSpPr>
        <p:spPr/>
        <p:txBody>
          <a:bodyPr/>
          <a:lstStyle>
            <a:lvl1pPr>
              <a:defRPr/>
            </a:lvl1pPr>
          </a:lstStyle>
          <a:p>
            <a:pPr>
              <a:defRPr/>
            </a:pPr>
            <a:r>
              <a:rPr lang="en-US" dirty="0"/>
              <a:t>Presentation Title</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Rectangle 6"/>
          <p:cNvSpPr>
            <a:spLocks noGrp="1" noChangeArrowheads="1"/>
          </p:cNvSpPr>
          <p:nvPr>
            <p:ph type="sldNum" sz="quarter" idx="20"/>
          </p:nvPr>
        </p:nvSpPr>
        <p:spPr>
          <a:ln/>
        </p:spPr>
        <p:txBody>
          <a:bodyPr/>
          <a:lstStyle>
            <a:lvl1pPr>
              <a:defRPr/>
            </a:lvl1pPr>
          </a:lstStyle>
          <a:p>
            <a:pPr>
              <a:defRPr/>
            </a:pPr>
            <a:fld id="{D2453DE1-0178-446F-BAFC-2B16DBD9614B}" type="slidenum">
              <a:rPr lang="en-US"/>
              <a:pPr>
                <a:defRPr/>
              </a:pPr>
              <a:t>‹#›</a:t>
            </a:fld>
            <a:endParaRPr lang="en-US" dirty="0"/>
          </a:p>
        </p:txBody>
      </p:sp>
      <p:sp>
        <p:nvSpPr>
          <p:cNvPr id="7" name="Footer Placeholder 2"/>
          <p:cNvSpPr>
            <a:spLocks noGrp="1"/>
          </p:cNvSpPr>
          <p:nvPr>
            <p:ph type="ftr" sz="quarter" idx="21"/>
          </p:nvPr>
        </p:nvSpPr>
        <p:spPr/>
        <p:txBody>
          <a:bodyPr/>
          <a:lstStyle>
            <a:lvl1pPr>
              <a:defRPr/>
            </a:lvl1pPr>
          </a:lstStyle>
          <a:p>
            <a:pPr>
              <a:defRPr/>
            </a:pPr>
            <a:r>
              <a:rPr lang="en-US" dirty="0"/>
              <a:t>Presentation Title</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Rectangle 6"/>
          <p:cNvSpPr>
            <a:spLocks noGrp="1" noChangeArrowheads="1"/>
          </p:cNvSpPr>
          <p:nvPr>
            <p:ph type="sldNum" sz="quarter" idx="21"/>
          </p:nvPr>
        </p:nvSpPr>
        <p:spPr>
          <a:ln/>
        </p:spPr>
        <p:txBody>
          <a:bodyPr/>
          <a:lstStyle>
            <a:lvl1pPr>
              <a:defRPr/>
            </a:lvl1pPr>
          </a:lstStyle>
          <a:p>
            <a:pPr>
              <a:defRPr/>
            </a:pPr>
            <a:fld id="{86EF3962-17D0-4E4D-9F4F-3E4D0FE4E18C}" type="slidenum">
              <a:rPr lang="en-US"/>
              <a:pPr>
                <a:defRPr/>
              </a:pPr>
              <a:t>‹#›</a:t>
            </a:fld>
            <a:endParaRPr lang="en-US" dirty="0"/>
          </a:p>
        </p:txBody>
      </p:sp>
      <p:sp>
        <p:nvSpPr>
          <p:cNvPr id="7" name="Footer Placeholder 2"/>
          <p:cNvSpPr>
            <a:spLocks noGrp="1"/>
          </p:cNvSpPr>
          <p:nvPr>
            <p:ph type="ftr" sz="quarter" idx="22"/>
          </p:nvPr>
        </p:nvSpPr>
        <p:spPr/>
        <p:txBody>
          <a:bodyPr/>
          <a:lstStyle>
            <a:lvl1pPr>
              <a:defRPr/>
            </a:lvl1pPr>
          </a:lstStyle>
          <a:p>
            <a:pPr>
              <a:defRPr/>
            </a:pPr>
            <a:r>
              <a:rPr lang="en-US" dirty="0"/>
              <a:t>Presentation Title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139AF0"/>
                </a:solidFill>
                <a:latin typeface="+mj-lt"/>
                <a:cs typeface="Andes ExtraLight"/>
              </a:defRPr>
            </a:lvl1pPr>
          </a:lstStyle>
          <a:p>
            <a:r>
              <a:rPr lang="en-US"/>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Rectangle 6"/>
          <p:cNvSpPr>
            <a:spLocks noGrp="1" noChangeArrowheads="1"/>
          </p:cNvSpPr>
          <p:nvPr>
            <p:ph type="sldNum" sz="quarter" idx="23"/>
          </p:nvPr>
        </p:nvSpPr>
        <p:spPr>
          <a:ln/>
        </p:spPr>
        <p:txBody>
          <a:bodyPr/>
          <a:lstStyle>
            <a:lvl1pPr>
              <a:defRPr/>
            </a:lvl1pPr>
          </a:lstStyle>
          <a:p>
            <a:pPr>
              <a:defRPr/>
            </a:pPr>
            <a:fld id="{CC93BEB5-C19E-44DB-A519-7408F690C13C}" type="slidenum">
              <a:rPr lang="en-US"/>
              <a:pPr>
                <a:defRPr/>
              </a:pPr>
              <a:t>‹#›</a:t>
            </a:fld>
            <a:endParaRPr lang="en-US" dirty="0"/>
          </a:p>
        </p:txBody>
      </p:sp>
      <p:sp>
        <p:nvSpPr>
          <p:cNvPr id="10" name="Footer Placeholder 2"/>
          <p:cNvSpPr>
            <a:spLocks noGrp="1"/>
          </p:cNvSpPr>
          <p:nvPr>
            <p:ph type="ftr" sz="quarter" idx="24"/>
          </p:nvPr>
        </p:nvSpPr>
        <p:spPr/>
        <p:txBody>
          <a:bodyPr/>
          <a:lstStyle>
            <a:lvl1pPr>
              <a:defRPr/>
            </a:lvl1pPr>
          </a:lstStyle>
          <a:p>
            <a:pPr>
              <a:defRPr/>
            </a:pPr>
            <a:r>
              <a:rPr lang="en-US" dirty="0"/>
              <a:t>Presentation Title</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ue Geometric 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5"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9"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1"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2"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3"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4"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5"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6"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7"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18"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19"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0"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1"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2"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3"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5"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6"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0"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2"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3"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4"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5"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6"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7"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38"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39"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3"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4"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5"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49"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0"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2"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60"/>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pic>
        <p:nvPicPr>
          <p:cNvPr id="62" name="Picture 61"/>
          <p:cNvPicPr>
            <a:picLocks noChangeAspect="1"/>
          </p:cNvPicPr>
          <p:nvPr/>
        </p:nvPicPr>
        <p:blipFill>
          <a:blip r:embed="rId2" cstate="print"/>
          <a:srcRect/>
          <a:stretch>
            <a:fillRect/>
          </a:stretch>
        </p:blipFill>
        <p:spPr bwMode="auto">
          <a:xfrm>
            <a:off x="6915150" y="6311900"/>
            <a:ext cx="1982788" cy="388938"/>
          </a:xfrm>
          <a:prstGeom prst="rect">
            <a:avLst/>
          </a:prstGeom>
          <a:noFill/>
          <a:ln w="9525">
            <a:noFill/>
            <a:miter lim="800000"/>
            <a:headEnd/>
            <a:tailEnd/>
          </a:ln>
        </p:spPr>
      </p:pic>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2"/>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ue Geometric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0"/>
            <a:ext cx="9144000" cy="6858000"/>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6"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3"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4"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3"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4"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5"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6"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0"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2" name="Rectangle 61"/>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grpSp>
        <p:nvGrpSpPr>
          <p:cNvPr id="63" name="Group 62"/>
          <p:cNvGrpSpPr>
            <a:grpSpLocks/>
          </p:cNvGrpSpPr>
          <p:nvPr/>
        </p:nvGrpSpPr>
        <p:grpSpPr bwMode="auto">
          <a:xfrm>
            <a:off x="6894513" y="6286500"/>
            <a:ext cx="2090737" cy="423863"/>
            <a:chOff x="264890" y="4539871"/>
            <a:chExt cx="4321263" cy="876905"/>
          </a:xfrm>
        </p:grpSpPr>
        <p:pic>
          <p:nvPicPr>
            <p:cNvPr id="64" name="Picture 63" descr="reverse.png"/>
            <p:cNvPicPr>
              <a:picLocks noChangeAspect="1"/>
            </p:cNvPicPr>
            <p:nvPr/>
          </p:nvPicPr>
          <p:blipFill>
            <a:blip r:embed="rId2" cstate="print"/>
            <a:srcRect l="22154" t="27124" b="28558"/>
            <a:stretch>
              <a:fillRect/>
            </a:stretch>
          </p:blipFill>
          <p:spPr bwMode="auto">
            <a:xfrm>
              <a:off x="1200795" y="4789714"/>
              <a:ext cx="3385358" cy="408215"/>
            </a:xfrm>
            <a:prstGeom prst="rect">
              <a:avLst/>
            </a:prstGeom>
            <a:noFill/>
            <a:ln w="9525">
              <a:noFill/>
              <a:miter lim="800000"/>
              <a:headEnd/>
              <a:tailEnd/>
            </a:ln>
          </p:spPr>
        </p:pic>
        <p:pic>
          <p:nvPicPr>
            <p:cNvPr id="65" name="Picture 64" descr="NEW-WHITE-GRADIENT-GLOBES.png"/>
            <p:cNvPicPr>
              <a:picLocks noChangeAspect="1"/>
            </p:cNvPicPr>
            <p:nvPr/>
          </p:nvPicPr>
          <p:blipFill>
            <a:blip r:embed="rId3" cstate="print"/>
            <a:srcRect b="4430"/>
            <a:stretch>
              <a:fillRect/>
            </a:stretch>
          </p:blipFill>
          <p:spPr bwMode="auto">
            <a:xfrm>
              <a:off x="264890" y="4539871"/>
              <a:ext cx="935905" cy="876905"/>
            </a:xfrm>
            <a:prstGeom prst="rect">
              <a:avLst/>
            </a:prstGeom>
            <a:noFill/>
            <a:ln w="9525">
              <a:noFill/>
              <a:miter lim="800000"/>
              <a:headEnd/>
              <a:tailEnd/>
            </a:ln>
          </p:spPr>
        </p:pic>
      </p:grpSp>
      <p:sp>
        <p:nvSpPr>
          <p:cNvPr id="330" name="Title 329"/>
          <p:cNvSpPr>
            <a:spLocks noGrp="1"/>
          </p:cNvSpPr>
          <p:nvPr>
            <p:ph type="title"/>
          </p:nvPr>
        </p:nvSpPr>
        <p:spPr>
          <a:xfrm>
            <a:off x="865910" y="1306550"/>
            <a:ext cx="7296726" cy="1450437"/>
          </a:xfrm>
        </p:spPr>
        <p:txBody>
          <a:bodyPr lIns="0" tIns="0" rIns="0" bIns="0" anchor="b">
            <a:normAutofit/>
          </a:bodyPr>
          <a:lstStyle>
            <a:lvl1pPr>
              <a:defRPr sz="3800" b="1" cap="none"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lIns="0" tIns="0" rIns="0" bIns="0">
            <a:normAutofit/>
          </a:bodyPr>
          <a:lstStyle>
            <a:lvl1pPr>
              <a:lnSpc>
                <a:spcPct val="100000"/>
              </a:lnSpc>
              <a:defRPr sz="3000" b="0" i="0" cap="none" baseline="0">
                <a:solidFill>
                  <a:schemeClr val="bg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hoto Divider">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479925"/>
            <a:ext cx="9144000" cy="2378075"/>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 name="Rectangle 4"/>
          <p:cNvSpPr>
            <a:spLocks noChangeArrowheads="1"/>
          </p:cNvSpPr>
          <p:nvPr/>
        </p:nvSpPr>
        <p:spPr bwMode="auto">
          <a:xfrm>
            <a:off x="0" y="4449763"/>
            <a:ext cx="9144000" cy="176212"/>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grpSp>
        <p:nvGrpSpPr>
          <p:cNvPr id="6" name="Group 5"/>
          <p:cNvGrpSpPr>
            <a:grpSpLocks/>
          </p:cNvGrpSpPr>
          <p:nvPr/>
        </p:nvGrpSpPr>
        <p:grpSpPr bwMode="auto">
          <a:xfrm>
            <a:off x="6894513" y="6286500"/>
            <a:ext cx="2090737" cy="423863"/>
            <a:chOff x="264890" y="4539871"/>
            <a:chExt cx="4321263" cy="876905"/>
          </a:xfrm>
        </p:grpSpPr>
        <p:pic>
          <p:nvPicPr>
            <p:cNvPr id="7" name="Picture 6" descr="reverse.png"/>
            <p:cNvPicPr>
              <a:picLocks noChangeAspect="1"/>
            </p:cNvPicPr>
            <p:nvPr/>
          </p:nvPicPr>
          <p:blipFill>
            <a:blip r:embed="rId2" cstate="print"/>
            <a:srcRect l="22154" t="27124" b="28558"/>
            <a:stretch>
              <a:fillRect/>
            </a:stretch>
          </p:blipFill>
          <p:spPr bwMode="auto">
            <a:xfrm>
              <a:off x="1200795" y="4789714"/>
              <a:ext cx="3385358" cy="408215"/>
            </a:xfrm>
            <a:prstGeom prst="rect">
              <a:avLst/>
            </a:prstGeom>
            <a:noFill/>
            <a:ln w="9525">
              <a:noFill/>
              <a:miter lim="800000"/>
              <a:headEnd/>
              <a:tailEnd/>
            </a:ln>
          </p:spPr>
        </p:pic>
        <p:pic>
          <p:nvPicPr>
            <p:cNvPr id="8" name="Picture 7" descr="NEW-WHITE-GRADIENT-GLOBES.png"/>
            <p:cNvPicPr>
              <a:picLocks noChangeAspect="1"/>
            </p:cNvPicPr>
            <p:nvPr/>
          </p:nvPicPr>
          <p:blipFill>
            <a:blip r:embed="rId3" cstate="print"/>
            <a:srcRect b="4430"/>
            <a:stretch>
              <a:fillRect/>
            </a:stretch>
          </p:blipFill>
          <p:spPr bwMode="auto">
            <a:xfrm>
              <a:off x="264890" y="4539871"/>
              <a:ext cx="935905" cy="876905"/>
            </a:xfrm>
            <a:prstGeom prst="rect">
              <a:avLst/>
            </a:prstGeom>
            <a:noFill/>
            <a:ln w="9525">
              <a:noFill/>
              <a:miter lim="800000"/>
              <a:headEnd/>
              <a:tailEnd/>
            </a:ln>
          </p:spPr>
        </p:pic>
      </p:grpSp>
      <p:sp>
        <p:nvSpPr>
          <p:cNvPr id="18" name="Text Placeholder 331"/>
          <p:cNvSpPr>
            <a:spLocks noGrp="1"/>
          </p:cNvSpPr>
          <p:nvPr>
            <p:ph type="body" sz="quarter" idx="13"/>
          </p:nvPr>
        </p:nvSpPr>
        <p:spPr>
          <a:xfrm>
            <a:off x="431800" y="4681311"/>
            <a:ext cx="8285018" cy="1550156"/>
          </a:xfrm>
        </p:spPr>
        <p:txBody>
          <a:bodyPr lIns="0" tIns="0" rIns="0" bIns="0"/>
          <a:lstStyle>
            <a:lvl1pPr>
              <a:lnSpc>
                <a:spcPct val="100000"/>
              </a:lnSpc>
              <a:defRPr sz="24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
        <p:nvSpPr>
          <p:cNvPr id="3" name="Picture Placeholder 2"/>
          <p:cNvSpPr>
            <a:spLocks noGrp="1"/>
          </p:cNvSpPr>
          <p:nvPr>
            <p:ph type="pic" sz="quarter" idx="14"/>
          </p:nvPr>
        </p:nvSpPr>
        <p:spPr>
          <a:xfrm>
            <a:off x="0" y="0"/>
            <a:ext cx="9144000" cy="4459111"/>
          </a:xfrm>
        </p:spPr>
        <p:txBody>
          <a:bodyPr/>
          <a:lstStyle>
            <a:lvl1pPr>
              <a:defRPr baseline="0"/>
            </a:lvl1pPr>
          </a:lstStyle>
          <a:p>
            <a:pPr lvl="0"/>
            <a:r>
              <a:rPr lang="en-US" noProof="0" dirty="0"/>
              <a:t>Drag picture to placeholder or click icon to add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y Divider Geometric">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rcRect t="13008" b="29047"/>
          <a:stretch>
            <a:fillRect/>
          </a:stretch>
        </p:blipFill>
        <p:spPr bwMode="auto">
          <a:xfrm>
            <a:off x="0" y="0"/>
            <a:ext cx="9144000" cy="6858000"/>
          </a:xfrm>
          <a:prstGeom prst="rect">
            <a:avLst/>
          </a:prstGeom>
          <a:noFill/>
          <a:ln w="9525">
            <a:noFill/>
            <a:miter lim="800000"/>
            <a:headEnd/>
            <a:tailEnd/>
          </a:ln>
        </p:spPr>
      </p:pic>
      <p:sp>
        <p:nvSpPr>
          <p:cNvPr id="5" name="Line 1086"/>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6" name="Line 1087"/>
          <p:cNvSpPr>
            <a:spLocks noChangeShapeType="1"/>
          </p:cNvSpPr>
          <p:nvPr/>
        </p:nvSpPr>
        <p:spPr bwMode="auto">
          <a:xfrm>
            <a:off x="484188" y="617538"/>
            <a:ext cx="1587" cy="1587"/>
          </a:xfrm>
          <a:prstGeom prst="line">
            <a:avLst/>
          </a:prstGeom>
          <a:noFill/>
          <a:ln w="9525">
            <a:noFill/>
            <a:round/>
            <a:headEnd/>
            <a:tailEnd/>
          </a:ln>
        </p:spPr>
        <p:txBody>
          <a:bodyPr/>
          <a:lstStyle/>
          <a:p>
            <a:endParaRPr lang="de-DE" dirty="0"/>
          </a:p>
        </p:txBody>
      </p:sp>
      <p:sp>
        <p:nvSpPr>
          <p:cNvPr id="7"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8"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9" name="Freeform 1098"/>
          <p:cNvSpPr>
            <a:spLocks/>
          </p:cNvSpPr>
          <p:nvPr/>
        </p:nvSpPr>
        <p:spPr bwMode="auto">
          <a:xfrm>
            <a:off x="487363" y="617538"/>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2147483647 w 2"/>
              <a:gd name="T35" fmla="*/ 0 h 1587"/>
              <a:gd name="T36" fmla="*/ 2147483647 w 2"/>
              <a:gd name="T37" fmla="*/ 0 h 1587"/>
              <a:gd name="T38" fmla="*/ 2147483647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10" name="Freeform 1115"/>
          <p:cNvSpPr>
            <a:spLocks/>
          </p:cNvSpPr>
          <p:nvPr/>
        </p:nvSpPr>
        <p:spPr bwMode="auto">
          <a:xfrm>
            <a:off x="458788" y="473075"/>
            <a:ext cx="3175" cy="3175"/>
          </a:xfrm>
          <a:custGeom>
            <a:avLst/>
            <a:gdLst>
              <a:gd name="T0" fmla="*/ 0 w 2"/>
              <a:gd name="T1" fmla="*/ 2147483647 h 2"/>
              <a:gd name="T2" fmla="*/ 0 w 2"/>
              <a:gd name="T3" fmla="*/ 2147483647 h 2"/>
              <a:gd name="T4" fmla="*/ 0 w 2"/>
              <a:gd name="T5" fmla="*/ 2147483647 h 2"/>
              <a:gd name="T6" fmla="*/ 0 w 2"/>
              <a:gd name="T7" fmla="*/ 2147483647 h 2"/>
              <a:gd name="T8" fmla="*/ 0 w 2"/>
              <a:gd name="T9" fmla="*/ 2147483647 h 2"/>
              <a:gd name="T10" fmla="*/ 0 w 2"/>
              <a:gd name="T11" fmla="*/ 2147483647 h 2"/>
              <a:gd name="T12" fmla="*/ 2147483647 w 2"/>
              <a:gd name="T13" fmla="*/ 2147483647 h 2"/>
              <a:gd name="T14" fmla="*/ 2147483647 w 2"/>
              <a:gd name="T15" fmla="*/ 2147483647 h 2"/>
              <a:gd name="T16" fmla="*/ 2147483647 w 2"/>
              <a:gd name="T17" fmla="*/ 0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2147483647 w 2"/>
              <a:gd name="T29" fmla="*/ 2147483647 h 2"/>
              <a:gd name="T30" fmla="*/ 2147483647 w 2"/>
              <a:gd name="T31" fmla="*/ 2147483647 h 2"/>
              <a:gd name="T32" fmla="*/ 2147483647 w 2"/>
              <a:gd name="T33" fmla="*/ 2147483647 h 2"/>
              <a:gd name="T34" fmla="*/ 2147483647 w 2"/>
              <a:gd name="T35" fmla="*/ 2147483647 h 2"/>
              <a:gd name="T36" fmla="*/ 2147483647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2147483647 w 2"/>
              <a:gd name="T55" fmla="*/ 2147483647 h 2"/>
              <a:gd name="T56" fmla="*/ 0 w 2"/>
              <a:gd name="T57" fmla="*/ 2147483647 h 2"/>
              <a:gd name="T58" fmla="*/ 2147483647 w 2"/>
              <a:gd name="T59" fmla="*/ 2147483647 h 2"/>
              <a:gd name="T60" fmla="*/ 2147483647 w 2"/>
              <a:gd name="T61" fmla="*/ 2147483647 h 2"/>
              <a:gd name="T62" fmla="*/ 2147483647 w 2"/>
              <a:gd name="T63" fmla="*/ 2147483647 h 2"/>
              <a:gd name="T64" fmla="*/ 0 w 2"/>
              <a:gd name="T65" fmla="*/ 2147483647 h 2"/>
              <a:gd name="T66" fmla="*/ 0 w 2"/>
              <a:gd name="T67" fmla="*/ 2147483647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w="9525">
            <a:noFill/>
            <a:round/>
            <a:headEnd/>
            <a:tailEnd/>
          </a:ln>
        </p:spPr>
        <p:txBody>
          <a:bodyPr/>
          <a:lstStyle/>
          <a:p>
            <a:endParaRPr lang="de-DE" dirty="0"/>
          </a:p>
        </p:txBody>
      </p:sp>
      <p:sp>
        <p:nvSpPr>
          <p:cNvPr id="11" name="Freeform 1120"/>
          <p:cNvSpPr>
            <a:spLocks/>
          </p:cNvSpPr>
          <p:nvPr/>
        </p:nvSpPr>
        <p:spPr bwMode="auto">
          <a:xfrm>
            <a:off x="458788" y="463550"/>
            <a:ext cx="3175" cy="3175"/>
          </a:xfrm>
          <a:custGeom>
            <a:avLst/>
            <a:gdLst>
              <a:gd name="T0" fmla="*/ 0 w 2"/>
              <a:gd name="T1" fmla="*/ 0 h 2"/>
              <a:gd name="T2" fmla="*/ 0 w 2"/>
              <a:gd name="T3" fmla="*/ 2147483647 h 2"/>
              <a:gd name="T4" fmla="*/ 0 w 2"/>
              <a:gd name="T5" fmla="*/ 2147483647 h 2"/>
              <a:gd name="T6" fmla="*/ 0 w 2"/>
              <a:gd name="T7" fmla="*/ 2147483647 h 2"/>
              <a:gd name="T8" fmla="*/ 2147483647 w 2"/>
              <a:gd name="T9" fmla="*/ 2147483647 h 2"/>
              <a:gd name="T10" fmla="*/ 2147483647 w 2"/>
              <a:gd name="T11" fmla="*/ 0 h 2"/>
              <a:gd name="T12" fmla="*/ 2147483647 w 2"/>
              <a:gd name="T13" fmla="*/ 0 h 2"/>
              <a:gd name="T14" fmla="*/ 2147483647 w 2"/>
              <a:gd name="T15" fmla="*/ 0 h 2"/>
              <a:gd name="T16" fmla="*/ 0 w 2"/>
              <a:gd name="T17" fmla="*/ 0 h 2"/>
              <a:gd name="T18" fmla="*/ 0 w 2"/>
              <a:gd name="T19" fmla="*/ 2147483647 h 2"/>
              <a:gd name="T20" fmla="*/ 0 w 2"/>
              <a:gd name="T21" fmla="*/ 2147483647 h 2"/>
              <a:gd name="T22" fmla="*/ 2147483647 w 2"/>
              <a:gd name="T23" fmla="*/ 0 h 2"/>
              <a:gd name="T24" fmla="*/ 2147483647 w 2"/>
              <a:gd name="T25" fmla="*/ 0 h 2"/>
              <a:gd name="T26" fmla="*/ 2147483647 w 2"/>
              <a:gd name="T27" fmla="*/ 0 h 2"/>
              <a:gd name="T28" fmla="*/ 2147483647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2147483647 w 2"/>
              <a:gd name="T47" fmla="*/ 2147483647 h 2"/>
              <a:gd name="T48" fmla="*/ 0 w 2"/>
              <a:gd name="T49" fmla="*/ 2147483647 h 2"/>
              <a:gd name="T50" fmla="*/ 0 w 2"/>
              <a:gd name="T51" fmla="*/ 2147483647 h 2"/>
              <a:gd name="T52" fmla="*/ 2147483647 w 2"/>
              <a:gd name="T53" fmla="*/ 2147483647 h 2"/>
              <a:gd name="T54" fmla="*/ 2147483647 w 2"/>
              <a:gd name="T55" fmla="*/ 2147483647 h 2"/>
              <a:gd name="T56" fmla="*/ 2147483647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w="9525">
            <a:noFill/>
            <a:round/>
            <a:headEnd/>
            <a:tailEnd/>
          </a:ln>
        </p:spPr>
        <p:txBody>
          <a:bodyPr/>
          <a:lstStyle/>
          <a:p>
            <a:endParaRPr lang="de-DE" dirty="0"/>
          </a:p>
        </p:txBody>
      </p:sp>
      <p:sp>
        <p:nvSpPr>
          <p:cNvPr id="12" name="Freeform 1134"/>
          <p:cNvSpPr>
            <a:spLocks/>
          </p:cNvSpPr>
          <p:nvPr/>
        </p:nvSpPr>
        <p:spPr bwMode="auto">
          <a:xfrm>
            <a:off x="703263" y="514350"/>
            <a:ext cx="3175" cy="6350"/>
          </a:xfrm>
          <a:custGeom>
            <a:avLst/>
            <a:gdLst>
              <a:gd name="T0" fmla="*/ 2147483647 w 2"/>
              <a:gd name="T1" fmla="*/ 2147483647 h 4"/>
              <a:gd name="T2" fmla="*/ 2147483647 w 2"/>
              <a:gd name="T3" fmla="*/ 2147483647 h 4"/>
              <a:gd name="T4" fmla="*/ 2147483647 w 2"/>
              <a:gd name="T5" fmla="*/ 2147483647 h 4"/>
              <a:gd name="T6" fmla="*/ 2147483647 w 2"/>
              <a:gd name="T7" fmla="*/ 2147483647 h 4"/>
              <a:gd name="T8" fmla="*/ 2147483647 w 2"/>
              <a:gd name="T9" fmla="*/ 0 h 4"/>
              <a:gd name="T10" fmla="*/ 2147483647 w 2"/>
              <a:gd name="T11" fmla="*/ 0 h 4"/>
              <a:gd name="T12" fmla="*/ 2147483647 w 2"/>
              <a:gd name="T13" fmla="*/ 0 h 4"/>
              <a:gd name="T14" fmla="*/ 0 w 2"/>
              <a:gd name="T15" fmla="*/ 2147483647 h 4"/>
              <a:gd name="T16" fmla="*/ 2147483647 w 2"/>
              <a:gd name="T17" fmla="*/ 2147483647 h 4"/>
              <a:gd name="T18" fmla="*/ 2147483647 w 2"/>
              <a:gd name="T19" fmla="*/ 2147483647 h 4"/>
              <a:gd name="T20" fmla="*/ 2147483647 w 2"/>
              <a:gd name="T21" fmla="*/ 2147483647 h 4"/>
              <a:gd name="T22" fmla="*/ 2147483647 w 2"/>
              <a:gd name="T23" fmla="*/ 0 h 4"/>
              <a:gd name="T24" fmla="*/ 2147483647 w 2"/>
              <a:gd name="T25" fmla="*/ 2147483647 h 4"/>
              <a:gd name="T26" fmla="*/ 2147483647 w 2"/>
              <a:gd name="T27" fmla="*/ 2147483647 h 4"/>
              <a:gd name="T28" fmla="*/ 2147483647 w 2"/>
              <a:gd name="T29" fmla="*/ 2147483647 h 4"/>
              <a:gd name="T30" fmla="*/ 2147483647 w 2"/>
              <a:gd name="T31" fmla="*/ 2147483647 h 4"/>
              <a:gd name="T32" fmla="*/ 2147483647 w 2"/>
              <a:gd name="T33" fmla="*/ 2147483647 h 4"/>
              <a:gd name="T34" fmla="*/ 2147483647 w 2"/>
              <a:gd name="T35" fmla="*/ 2147483647 h 4"/>
              <a:gd name="T36" fmla="*/ 2147483647 w 2"/>
              <a:gd name="T37" fmla="*/ 2147483647 h 4"/>
              <a:gd name="T38" fmla="*/ 2147483647 w 2"/>
              <a:gd name="T39" fmla="*/ 2147483647 h 4"/>
              <a:gd name="T40" fmla="*/ 2147483647 w 2"/>
              <a:gd name="T41" fmla="*/ 2147483647 h 4"/>
              <a:gd name="T42" fmla="*/ 2147483647 w 2"/>
              <a:gd name="T43" fmla="*/ 2147483647 h 4"/>
              <a:gd name="T44" fmla="*/ 2147483647 w 2"/>
              <a:gd name="T45" fmla="*/ 2147483647 h 4"/>
              <a:gd name="T46" fmla="*/ 2147483647 w 2"/>
              <a:gd name="T47" fmla="*/ 2147483647 h 4"/>
              <a:gd name="T48" fmla="*/ 2147483647 w 2"/>
              <a:gd name="T49" fmla="*/ 2147483647 h 4"/>
              <a:gd name="T50" fmla="*/ 2147483647 w 2"/>
              <a:gd name="T51" fmla="*/ 2147483647 h 4"/>
              <a:gd name="T52" fmla="*/ 0 w 2"/>
              <a:gd name="T53" fmla="*/ 2147483647 h 4"/>
              <a:gd name="T54" fmla="*/ 2147483647 w 2"/>
              <a:gd name="T55" fmla="*/ 2147483647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w="9525">
            <a:noFill/>
            <a:round/>
            <a:headEnd/>
            <a:tailEnd/>
          </a:ln>
        </p:spPr>
        <p:txBody>
          <a:bodyPr/>
          <a:lstStyle/>
          <a:p>
            <a:endParaRPr lang="de-DE" dirty="0"/>
          </a:p>
        </p:txBody>
      </p:sp>
      <p:sp>
        <p:nvSpPr>
          <p:cNvPr id="13" name="Freeform 1141"/>
          <p:cNvSpPr>
            <a:spLocks/>
          </p:cNvSpPr>
          <p:nvPr/>
        </p:nvSpPr>
        <p:spPr bwMode="auto">
          <a:xfrm>
            <a:off x="706438" y="479425"/>
            <a:ext cx="1587" cy="6350"/>
          </a:xfrm>
          <a:custGeom>
            <a:avLst/>
            <a:gdLst>
              <a:gd name="T0" fmla="*/ 0 w 1587"/>
              <a:gd name="T1" fmla="*/ 2147483647 h 4"/>
              <a:gd name="T2" fmla="*/ 0 w 1587"/>
              <a:gd name="T3" fmla="*/ 2147483647 h 4"/>
              <a:gd name="T4" fmla="*/ 0 w 1587"/>
              <a:gd name="T5" fmla="*/ 0 h 4"/>
              <a:gd name="T6" fmla="*/ 0 w 1587"/>
              <a:gd name="T7" fmla="*/ 0 h 4"/>
              <a:gd name="T8" fmla="*/ 0 w 1587"/>
              <a:gd name="T9" fmla="*/ 2147483647 h 4"/>
              <a:gd name="T10" fmla="*/ 0 w 1587"/>
              <a:gd name="T11" fmla="*/ 2147483647 h 4"/>
              <a:gd name="T12" fmla="*/ 0 w 1587"/>
              <a:gd name="T13" fmla="*/ 2147483647 h 4"/>
              <a:gd name="T14" fmla="*/ 0 w 1587"/>
              <a:gd name="T15" fmla="*/ 2147483647 h 4"/>
              <a:gd name="T16" fmla="*/ 0 w 1587"/>
              <a:gd name="T17" fmla="*/ 2147483647 h 4"/>
              <a:gd name="T18" fmla="*/ 0 w 1587"/>
              <a:gd name="T19" fmla="*/ 2147483647 h 4"/>
              <a:gd name="T20" fmla="*/ 0 w 1587"/>
              <a:gd name="T21" fmla="*/ 2147483647 h 4"/>
              <a:gd name="T22" fmla="*/ 0 w 1587"/>
              <a:gd name="T23" fmla="*/ 2147483647 h 4"/>
              <a:gd name="T24" fmla="*/ 0 w 1587"/>
              <a:gd name="T25" fmla="*/ 2147483647 h 4"/>
              <a:gd name="T26" fmla="*/ 0 w 1587"/>
              <a:gd name="T27" fmla="*/ 2147483647 h 4"/>
              <a:gd name="T28" fmla="*/ 0 w 1587"/>
              <a:gd name="T29" fmla="*/ 2147483647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w="9525">
            <a:noFill/>
            <a:round/>
            <a:headEnd/>
            <a:tailEnd/>
          </a:ln>
        </p:spPr>
        <p:txBody>
          <a:bodyPr/>
          <a:lstStyle/>
          <a:p>
            <a:endParaRPr lang="de-DE" dirty="0"/>
          </a:p>
        </p:txBody>
      </p:sp>
      <p:sp>
        <p:nvSpPr>
          <p:cNvPr id="14" name="Freeform 1148"/>
          <p:cNvSpPr>
            <a:spLocks/>
          </p:cNvSpPr>
          <p:nvPr/>
        </p:nvSpPr>
        <p:spPr bwMode="auto">
          <a:xfrm>
            <a:off x="693738" y="460375"/>
            <a:ext cx="3175" cy="3175"/>
          </a:xfrm>
          <a:custGeom>
            <a:avLst/>
            <a:gdLst>
              <a:gd name="T0" fmla="*/ 2147483647 w 2"/>
              <a:gd name="T1" fmla="*/ 2147483647 h 2"/>
              <a:gd name="T2" fmla="*/ 2147483647 w 2"/>
              <a:gd name="T3" fmla="*/ 0 h 2"/>
              <a:gd name="T4" fmla="*/ 2147483647 w 2"/>
              <a:gd name="T5" fmla="*/ 0 h 2"/>
              <a:gd name="T6" fmla="*/ 2147483647 w 2"/>
              <a:gd name="T7" fmla="*/ 0 h 2"/>
              <a:gd name="T8" fmla="*/ 2147483647 w 2"/>
              <a:gd name="T9" fmla="*/ 0 h 2"/>
              <a:gd name="T10" fmla="*/ 0 w 2"/>
              <a:gd name="T11" fmla="*/ 0 h 2"/>
              <a:gd name="T12" fmla="*/ 0 w 2"/>
              <a:gd name="T13" fmla="*/ 0 h 2"/>
              <a:gd name="T14" fmla="*/ 0 w 2"/>
              <a:gd name="T15" fmla="*/ 2147483647 h 2"/>
              <a:gd name="T16" fmla="*/ 0 w 2"/>
              <a:gd name="T17" fmla="*/ 2147483647 h 2"/>
              <a:gd name="T18" fmla="*/ 0 w 2"/>
              <a:gd name="T19" fmla="*/ 2147483647 h 2"/>
              <a:gd name="T20" fmla="*/ 2147483647 w 2"/>
              <a:gd name="T21" fmla="*/ 2147483647 h 2"/>
              <a:gd name="T22" fmla="*/ 2147483647 w 2"/>
              <a:gd name="T23" fmla="*/ 2147483647 h 2"/>
              <a:gd name="T24" fmla="*/ 2147483647 w 2"/>
              <a:gd name="T25" fmla="*/ 0 h 2"/>
              <a:gd name="T26" fmla="*/ 2147483647 w 2"/>
              <a:gd name="T27" fmla="*/ 0 h 2"/>
              <a:gd name="T28" fmla="*/ 2147483647 w 2"/>
              <a:gd name="T29" fmla="*/ 0 h 2"/>
              <a:gd name="T30" fmla="*/ 0 w 2"/>
              <a:gd name="T31" fmla="*/ 2147483647 h 2"/>
              <a:gd name="T32" fmla="*/ 2147483647 w 2"/>
              <a:gd name="T33" fmla="*/ 2147483647 h 2"/>
              <a:gd name="T34" fmla="*/ 2147483647 w 2"/>
              <a:gd name="T35" fmla="*/ 0 h 2"/>
              <a:gd name="T36" fmla="*/ 0 w 2"/>
              <a:gd name="T37" fmla="*/ 2147483647 h 2"/>
              <a:gd name="T38" fmla="*/ 2147483647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2147483647 w 2"/>
              <a:gd name="T59" fmla="*/ 2147483647 h 2"/>
              <a:gd name="T60" fmla="*/ 2147483647 w 2"/>
              <a:gd name="T61" fmla="*/ 2147483647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w="9525">
            <a:noFill/>
            <a:round/>
            <a:headEnd/>
            <a:tailEnd/>
          </a:ln>
        </p:spPr>
        <p:txBody>
          <a:bodyPr/>
          <a:lstStyle/>
          <a:p>
            <a:endParaRPr lang="de-DE" dirty="0"/>
          </a:p>
        </p:txBody>
      </p:sp>
      <p:sp>
        <p:nvSpPr>
          <p:cNvPr id="15" name="Freeform 1150"/>
          <p:cNvSpPr>
            <a:spLocks/>
          </p:cNvSpPr>
          <p:nvPr/>
        </p:nvSpPr>
        <p:spPr bwMode="auto">
          <a:xfrm>
            <a:off x="684213" y="447675"/>
            <a:ext cx="1587" cy="3175"/>
          </a:xfrm>
          <a:custGeom>
            <a:avLst/>
            <a:gdLst>
              <a:gd name="T0" fmla="*/ 0 w 1587"/>
              <a:gd name="T1" fmla="*/ 2147483647 h 2"/>
              <a:gd name="T2" fmla="*/ 0 w 1587"/>
              <a:gd name="T3" fmla="*/ 0 h 2"/>
              <a:gd name="T4" fmla="*/ 0 w 1587"/>
              <a:gd name="T5" fmla="*/ 2147483647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w="9525">
            <a:noFill/>
            <a:round/>
            <a:headEnd/>
            <a:tailEnd/>
          </a:ln>
        </p:spPr>
        <p:txBody>
          <a:bodyPr/>
          <a:lstStyle/>
          <a:p>
            <a:endParaRPr lang="de-DE" dirty="0"/>
          </a:p>
        </p:txBody>
      </p:sp>
      <p:sp>
        <p:nvSpPr>
          <p:cNvPr id="16" name="Freeform 1152"/>
          <p:cNvSpPr>
            <a:spLocks/>
          </p:cNvSpPr>
          <p:nvPr/>
        </p:nvSpPr>
        <p:spPr bwMode="auto">
          <a:xfrm>
            <a:off x="684213" y="447675"/>
            <a:ext cx="3175" cy="3175"/>
          </a:xfrm>
          <a:custGeom>
            <a:avLst/>
            <a:gdLst>
              <a:gd name="T0" fmla="*/ 2147483647 w 2"/>
              <a:gd name="T1" fmla="*/ 0 h 2"/>
              <a:gd name="T2" fmla="*/ 0 w 2"/>
              <a:gd name="T3" fmla="*/ 0 h 2"/>
              <a:gd name="T4" fmla="*/ 0 w 2"/>
              <a:gd name="T5" fmla="*/ 0 h 2"/>
              <a:gd name="T6" fmla="*/ 0 w 2"/>
              <a:gd name="T7" fmla="*/ 0 h 2"/>
              <a:gd name="T8" fmla="*/ 0 w 2"/>
              <a:gd name="T9" fmla="*/ 2147483647 h 2"/>
              <a:gd name="T10" fmla="*/ 2147483647 w 2"/>
              <a:gd name="T11" fmla="*/ 2147483647 h 2"/>
              <a:gd name="T12" fmla="*/ 2147483647 w 2"/>
              <a:gd name="T13" fmla="*/ 0 h 2"/>
              <a:gd name="T14" fmla="*/ 0 w 2"/>
              <a:gd name="T15" fmla="*/ 0 h 2"/>
              <a:gd name="T16" fmla="*/ 0 w 2"/>
              <a:gd name="T17" fmla="*/ 0 h 2"/>
              <a:gd name="T18" fmla="*/ 0 w 2"/>
              <a:gd name="T19" fmla="*/ 0 h 2"/>
              <a:gd name="T20" fmla="*/ 0 w 2"/>
              <a:gd name="T21" fmla="*/ 2147483647 h 2"/>
              <a:gd name="T22" fmla="*/ 2147483647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w="9525">
            <a:noFill/>
            <a:round/>
            <a:headEnd/>
            <a:tailEnd/>
          </a:ln>
        </p:spPr>
        <p:txBody>
          <a:bodyPr/>
          <a:lstStyle/>
          <a:p>
            <a:endParaRPr lang="de-DE" dirty="0"/>
          </a:p>
        </p:txBody>
      </p:sp>
      <p:sp>
        <p:nvSpPr>
          <p:cNvPr id="17" name="Freeform 1154"/>
          <p:cNvSpPr>
            <a:spLocks/>
          </p:cNvSpPr>
          <p:nvPr/>
        </p:nvSpPr>
        <p:spPr bwMode="auto">
          <a:xfrm>
            <a:off x="665163" y="43497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18" name="Freeform 1156"/>
          <p:cNvSpPr>
            <a:spLocks/>
          </p:cNvSpPr>
          <p:nvPr/>
        </p:nvSpPr>
        <p:spPr bwMode="auto">
          <a:xfrm>
            <a:off x="665163" y="431800"/>
            <a:ext cx="3175" cy="3175"/>
          </a:xfrm>
          <a:custGeom>
            <a:avLst/>
            <a:gdLst>
              <a:gd name="T0" fmla="*/ 2147483647 w 2"/>
              <a:gd name="T1" fmla="*/ 2147483647 h 2"/>
              <a:gd name="T2" fmla="*/ 0 w 2"/>
              <a:gd name="T3" fmla="*/ 0 h 2"/>
              <a:gd name="T4" fmla="*/ 0 w 2"/>
              <a:gd name="T5" fmla="*/ 0 h 2"/>
              <a:gd name="T6" fmla="*/ 0 w 2"/>
              <a:gd name="T7" fmla="*/ 2147483647 h 2"/>
              <a:gd name="T8" fmla="*/ 2147483647 w 2"/>
              <a:gd name="T9" fmla="*/ 2147483647 h 2"/>
              <a:gd name="T10" fmla="*/ 2147483647 w 2"/>
              <a:gd name="T11" fmla="*/ 2147483647 h 2"/>
              <a:gd name="T12" fmla="*/ 2147483647 w 2"/>
              <a:gd name="T13" fmla="*/ 2147483647 h 2"/>
              <a:gd name="T14" fmla="*/ 0 w 2"/>
              <a:gd name="T15" fmla="*/ 0 h 2"/>
              <a:gd name="T16" fmla="*/ 0 w 2"/>
              <a:gd name="T17" fmla="*/ 0 h 2"/>
              <a:gd name="T18" fmla="*/ 0 w 2"/>
              <a:gd name="T19" fmla="*/ 2147483647 h 2"/>
              <a:gd name="T20" fmla="*/ 2147483647 w 2"/>
              <a:gd name="T21" fmla="*/ 2147483647 h 2"/>
              <a:gd name="T22" fmla="*/ 2147483647 w 2"/>
              <a:gd name="T23" fmla="*/ 2147483647 h 2"/>
              <a:gd name="T24" fmla="*/ 2147483647 w 2"/>
              <a:gd name="T25" fmla="*/ 2147483647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19" name="Freeform 1163"/>
          <p:cNvSpPr>
            <a:spLocks/>
          </p:cNvSpPr>
          <p:nvPr/>
        </p:nvSpPr>
        <p:spPr bwMode="auto">
          <a:xfrm>
            <a:off x="611188" y="415925"/>
            <a:ext cx="6350" cy="3175"/>
          </a:xfrm>
          <a:custGeom>
            <a:avLst/>
            <a:gdLst>
              <a:gd name="T0" fmla="*/ 2147483647 w 4"/>
              <a:gd name="T1" fmla="*/ 2147483647 h 2"/>
              <a:gd name="T2" fmla="*/ 2147483647 w 4"/>
              <a:gd name="T3" fmla="*/ 2147483647 h 2"/>
              <a:gd name="T4" fmla="*/ 2147483647 w 4"/>
              <a:gd name="T5" fmla="*/ 2147483647 h 2"/>
              <a:gd name="T6" fmla="*/ 2147483647 w 4"/>
              <a:gd name="T7" fmla="*/ 0 h 2"/>
              <a:gd name="T8" fmla="*/ 2147483647 w 4"/>
              <a:gd name="T9" fmla="*/ 0 h 2"/>
              <a:gd name="T10" fmla="*/ 2147483647 w 4"/>
              <a:gd name="T11" fmla="*/ 0 h 2"/>
              <a:gd name="T12" fmla="*/ 2147483647 w 4"/>
              <a:gd name="T13" fmla="*/ 0 h 2"/>
              <a:gd name="T14" fmla="*/ 0 w 4"/>
              <a:gd name="T15" fmla="*/ 2147483647 h 2"/>
              <a:gd name="T16" fmla="*/ 2147483647 w 4"/>
              <a:gd name="T17" fmla="*/ 2147483647 h 2"/>
              <a:gd name="T18" fmla="*/ 2147483647 w 4"/>
              <a:gd name="T19" fmla="*/ 0 h 2"/>
              <a:gd name="T20" fmla="*/ 2147483647 w 4"/>
              <a:gd name="T21" fmla="*/ 2147483647 h 2"/>
              <a:gd name="T22" fmla="*/ 2147483647 w 4"/>
              <a:gd name="T23" fmla="*/ 0 h 2"/>
              <a:gd name="T24" fmla="*/ 2147483647 w 4"/>
              <a:gd name="T25" fmla="*/ 0 h 2"/>
              <a:gd name="T26" fmla="*/ 2147483647 w 4"/>
              <a:gd name="T27" fmla="*/ 0 h 2"/>
              <a:gd name="T28" fmla="*/ 2147483647 w 4"/>
              <a:gd name="T29" fmla="*/ 0 h 2"/>
              <a:gd name="T30" fmla="*/ 0 w 4"/>
              <a:gd name="T31" fmla="*/ 0 h 2"/>
              <a:gd name="T32" fmla="*/ 2147483647 w 4"/>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w="9525">
            <a:noFill/>
            <a:round/>
            <a:headEnd/>
            <a:tailEnd/>
          </a:ln>
        </p:spPr>
        <p:txBody>
          <a:bodyPr/>
          <a:lstStyle/>
          <a:p>
            <a:endParaRPr lang="de-DE" dirty="0"/>
          </a:p>
        </p:txBody>
      </p:sp>
      <p:sp>
        <p:nvSpPr>
          <p:cNvPr id="20" name="Freeform 1172"/>
          <p:cNvSpPr>
            <a:spLocks/>
          </p:cNvSpPr>
          <p:nvPr/>
        </p:nvSpPr>
        <p:spPr bwMode="auto">
          <a:xfrm>
            <a:off x="582613" y="476250"/>
            <a:ext cx="3175" cy="3175"/>
          </a:xfrm>
          <a:custGeom>
            <a:avLst/>
            <a:gdLst>
              <a:gd name="T0" fmla="*/ 0 w 2"/>
              <a:gd name="T1" fmla="*/ 2147483647 h 2"/>
              <a:gd name="T2" fmla="*/ 0 w 2"/>
              <a:gd name="T3" fmla="*/ 2147483647 h 2"/>
              <a:gd name="T4" fmla="*/ 2147483647 w 2"/>
              <a:gd name="T5" fmla="*/ 2147483647 h 2"/>
              <a:gd name="T6" fmla="*/ 0 w 2"/>
              <a:gd name="T7" fmla="*/ 0 h 2"/>
              <a:gd name="T8" fmla="*/ 0 w 2"/>
              <a:gd name="T9" fmla="*/ 0 h 2"/>
              <a:gd name="T10" fmla="*/ 0 w 2"/>
              <a:gd name="T11" fmla="*/ 0 h 2"/>
              <a:gd name="T12" fmla="*/ 0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0 w 2"/>
              <a:gd name="T39" fmla="*/ 2147483647 h 2"/>
              <a:gd name="T40" fmla="*/ 0 w 2"/>
              <a:gd name="T41" fmla="*/ 2147483647 h 2"/>
              <a:gd name="T42" fmla="*/ 0 w 2"/>
              <a:gd name="T43" fmla="*/ 2147483647 h 2"/>
              <a:gd name="T44" fmla="*/ 0 w 2"/>
              <a:gd name="T45" fmla="*/ 2147483647 h 2"/>
              <a:gd name="T46" fmla="*/ 0 w 2"/>
              <a:gd name="T47" fmla="*/ 2147483647 h 2"/>
              <a:gd name="T48" fmla="*/ 0 w 2"/>
              <a:gd name="T49" fmla="*/ 2147483647 h 2"/>
              <a:gd name="T50" fmla="*/ 0 w 2"/>
              <a:gd name="T51" fmla="*/ 2147483647 h 2"/>
              <a:gd name="T52" fmla="*/ 0 w 2"/>
              <a:gd name="T53" fmla="*/ 2147483647 h 2"/>
              <a:gd name="T54" fmla="*/ 0 w 2"/>
              <a:gd name="T55" fmla="*/ 2147483647 h 2"/>
              <a:gd name="T56" fmla="*/ 0 w 2"/>
              <a:gd name="T57" fmla="*/ 2147483647 h 2"/>
              <a:gd name="T58" fmla="*/ 0 w 2"/>
              <a:gd name="T59" fmla="*/ 2147483647 h 2"/>
              <a:gd name="T60" fmla="*/ 0 w 2"/>
              <a:gd name="T61" fmla="*/ 2147483647 h 2"/>
              <a:gd name="T62" fmla="*/ 0 w 2"/>
              <a:gd name="T63" fmla="*/ 2147483647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w="9525">
            <a:noFill/>
            <a:round/>
            <a:headEnd/>
            <a:tailEnd/>
          </a:ln>
        </p:spPr>
        <p:txBody>
          <a:bodyPr/>
          <a:lstStyle/>
          <a:p>
            <a:endParaRPr lang="de-DE" dirty="0"/>
          </a:p>
        </p:txBody>
      </p:sp>
      <p:sp>
        <p:nvSpPr>
          <p:cNvPr id="21" name="Freeform 1177"/>
          <p:cNvSpPr>
            <a:spLocks/>
          </p:cNvSpPr>
          <p:nvPr/>
        </p:nvSpPr>
        <p:spPr bwMode="auto">
          <a:xfrm>
            <a:off x="557213" y="534988"/>
            <a:ext cx="3175" cy="3175"/>
          </a:xfrm>
          <a:custGeom>
            <a:avLst/>
            <a:gdLst>
              <a:gd name="T0" fmla="*/ 0 w 2"/>
              <a:gd name="T1" fmla="*/ 2147483647 h 2"/>
              <a:gd name="T2" fmla="*/ 2147483647 w 2"/>
              <a:gd name="T3" fmla="*/ 2147483647 h 2"/>
              <a:gd name="T4" fmla="*/ 2147483647 w 2"/>
              <a:gd name="T5" fmla="*/ 2147483647 h 2"/>
              <a:gd name="T6" fmla="*/ 2147483647 w 2"/>
              <a:gd name="T7" fmla="*/ 0 h 2"/>
              <a:gd name="T8" fmla="*/ 2147483647 w 2"/>
              <a:gd name="T9" fmla="*/ 0 h 2"/>
              <a:gd name="T10" fmla="*/ 2147483647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2147483647 h 2"/>
              <a:gd name="T40" fmla="*/ 0 w 2"/>
              <a:gd name="T41" fmla="*/ 2147483647 h 2"/>
              <a:gd name="T42" fmla="*/ 2147483647 w 2"/>
              <a:gd name="T43" fmla="*/ 2147483647 h 2"/>
              <a:gd name="T44" fmla="*/ 2147483647 w 2"/>
              <a:gd name="T45" fmla="*/ 0 h 2"/>
              <a:gd name="T46" fmla="*/ 2147483647 w 2"/>
              <a:gd name="T47" fmla="*/ 0 h 2"/>
              <a:gd name="T48" fmla="*/ 2147483647 w 2"/>
              <a:gd name="T49" fmla="*/ 0 h 2"/>
              <a:gd name="T50" fmla="*/ 2147483647 w 2"/>
              <a:gd name="T51" fmla="*/ 0 h 2"/>
              <a:gd name="T52" fmla="*/ 2147483647 w 2"/>
              <a:gd name="T53" fmla="*/ 0 h 2"/>
              <a:gd name="T54" fmla="*/ 2147483647 w 2"/>
              <a:gd name="T55" fmla="*/ 0 h 2"/>
              <a:gd name="T56" fmla="*/ 2147483647 w 2"/>
              <a:gd name="T57" fmla="*/ 0 h 2"/>
              <a:gd name="T58" fmla="*/ 2147483647 w 2"/>
              <a:gd name="T59" fmla="*/ 0 h 2"/>
              <a:gd name="T60" fmla="*/ 2147483647 w 2"/>
              <a:gd name="T61" fmla="*/ 0 h 2"/>
              <a:gd name="T62" fmla="*/ 2147483647 w 2"/>
              <a:gd name="T63" fmla="*/ 0 h 2"/>
              <a:gd name="T64" fmla="*/ 2147483647 w 2"/>
              <a:gd name="T65" fmla="*/ 0 h 2"/>
              <a:gd name="T66" fmla="*/ 2147483647 w 2"/>
              <a:gd name="T67" fmla="*/ 2147483647 h 2"/>
              <a:gd name="T68" fmla="*/ 2147483647 w 2"/>
              <a:gd name="T69" fmla="*/ 0 h 2"/>
              <a:gd name="T70" fmla="*/ 2147483647 w 2"/>
              <a:gd name="T71" fmla="*/ 0 h 2"/>
              <a:gd name="T72" fmla="*/ 0 w 2"/>
              <a:gd name="T73" fmla="*/ 0 h 2"/>
              <a:gd name="T74" fmla="*/ 0 w 2"/>
              <a:gd name="T75" fmla="*/ 0 h 2"/>
              <a:gd name="T76" fmla="*/ 0 w 2"/>
              <a:gd name="T77" fmla="*/ 2147483647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w="9525">
            <a:noFill/>
            <a:round/>
            <a:headEnd/>
            <a:tailEnd/>
          </a:ln>
        </p:spPr>
        <p:txBody>
          <a:bodyPr/>
          <a:lstStyle/>
          <a:p>
            <a:endParaRPr lang="de-DE" dirty="0"/>
          </a:p>
        </p:txBody>
      </p:sp>
      <p:sp>
        <p:nvSpPr>
          <p:cNvPr id="22" name="Freeform 1180"/>
          <p:cNvSpPr>
            <a:spLocks/>
          </p:cNvSpPr>
          <p:nvPr/>
        </p:nvSpPr>
        <p:spPr bwMode="auto">
          <a:xfrm>
            <a:off x="560388" y="530225"/>
            <a:ext cx="3175" cy="4763"/>
          </a:xfrm>
          <a:custGeom>
            <a:avLst/>
            <a:gdLst>
              <a:gd name="T0" fmla="*/ 0 w 2"/>
              <a:gd name="T1" fmla="*/ 2147483647 h 3"/>
              <a:gd name="T2" fmla="*/ 0 w 2"/>
              <a:gd name="T3" fmla="*/ 2147483647 h 3"/>
              <a:gd name="T4" fmla="*/ 2147483647 w 2"/>
              <a:gd name="T5" fmla="*/ 2147483647 h 3"/>
              <a:gd name="T6" fmla="*/ 2147483647 w 2"/>
              <a:gd name="T7" fmla="*/ 2147483647 h 3"/>
              <a:gd name="T8" fmla="*/ 0 w 2"/>
              <a:gd name="T9" fmla="*/ 0 h 3"/>
              <a:gd name="T10" fmla="*/ 0 w 2"/>
              <a:gd name="T11" fmla="*/ 0 h 3"/>
              <a:gd name="T12" fmla="*/ 0 w 2"/>
              <a:gd name="T13" fmla="*/ 0 h 3"/>
              <a:gd name="T14" fmla="*/ 0 w 2"/>
              <a:gd name="T15" fmla="*/ 2147483647 h 3"/>
              <a:gd name="T16" fmla="*/ 0 w 2"/>
              <a:gd name="T17" fmla="*/ 2147483647 h 3"/>
              <a:gd name="T18" fmla="*/ 0 w 2"/>
              <a:gd name="T19" fmla="*/ 2147483647 h 3"/>
              <a:gd name="T20" fmla="*/ 0 w 2"/>
              <a:gd name="T21" fmla="*/ 2147483647 h 3"/>
              <a:gd name="T22" fmla="*/ 0 w 2"/>
              <a:gd name="T23" fmla="*/ 0 h 3"/>
              <a:gd name="T24" fmla="*/ 0 w 2"/>
              <a:gd name="T25" fmla="*/ 2147483647 h 3"/>
              <a:gd name="T26" fmla="*/ 0 w 2"/>
              <a:gd name="T27" fmla="*/ 2147483647 h 3"/>
              <a:gd name="T28" fmla="*/ 0 w 2"/>
              <a:gd name="T29" fmla="*/ 2147483647 h 3"/>
              <a:gd name="T30" fmla="*/ 0 w 2"/>
              <a:gd name="T31" fmla="*/ 2147483647 h 3"/>
              <a:gd name="T32" fmla="*/ 0 w 2"/>
              <a:gd name="T33" fmla="*/ 2147483647 h 3"/>
              <a:gd name="T34" fmla="*/ 0 w 2"/>
              <a:gd name="T35" fmla="*/ 2147483647 h 3"/>
              <a:gd name="T36" fmla="*/ 0 w 2"/>
              <a:gd name="T37" fmla="*/ 2147483647 h 3"/>
              <a:gd name="T38" fmla="*/ 0 w 2"/>
              <a:gd name="T39" fmla="*/ 2147483647 h 3"/>
              <a:gd name="T40" fmla="*/ 0 w 2"/>
              <a:gd name="T41" fmla="*/ 2147483647 h 3"/>
              <a:gd name="T42" fmla="*/ 0 w 2"/>
              <a:gd name="T43" fmla="*/ 2147483647 h 3"/>
              <a:gd name="T44" fmla="*/ 0 w 2"/>
              <a:gd name="T45" fmla="*/ 2147483647 h 3"/>
              <a:gd name="T46" fmla="*/ 0 w 2"/>
              <a:gd name="T47" fmla="*/ 2147483647 h 3"/>
              <a:gd name="T48" fmla="*/ 0 w 2"/>
              <a:gd name="T49" fmla="*/ 2147483647 h 3"/>
              <a:gd name="T50" fmla="*/ 0 w 2"/>
              <a:gd name="T51" fmla="*/ 2147483647 h 3"/>
              <a:gd name="T52" fmla="*/ 0 w 2"/>
              <a:gd name="T53" fmla="*/ 2147483647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w="9525">
            <a:noFill/>
            <a:round/>
            <a:headEnd/>
            <a:tailEnd/>
          </a:ln>
        </p:spPr>
        <p:txBody>
          <a:bodyPr/>
          <a:lstStyle/>
          <a:p>
            <a:endParaRPr lang="de-DE" dirty="0"/>
          </a:p>
        </p:txBody>
      </p:sp>
      <p:sp>
        <p:nvSpPr>
          <p:cNvPr id="23" name="Line 1187"/>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4" name="Line 1188"/>
          <p:cNvSpPr>
            <a:spLocks noChangeShapeType="1"/>
          </p:cNvSpPr>
          <p:nvPr/>
        </p:nvSpPr>
        <p:spPr bwMode="auto">
          <a:xfrm>
            <a:off x="569913" y="520700"/>
            <a:ext cx="1587" cy="1588"/>
          </a:xfrm>
          <a:prstGeom prst="line">
            <a:avLst/>
          </a:prstGeom>
          <a:noFill/>
          <a:ln w="9525">
            <a:noFill/>
            <a:round/>
            <a:headEnd/>
            <a:tailEnd/>
          </a:ln>
        </p:spPr>
        <p:txBody>
          <a:bodyPr/>
          <a:lstStyle/>
          <a:p>
            <a:endParaRPr lang="de-DE" dirty="0"/>
          </a:p>
        </p:txBody>
      </p:sp>
      <p:sp>
        <p:nvSpPr>
          <p:cNvPr id="25"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26" name="Freeform 1210"/>
          <p:cNvSpPr>
            <a:spLocks/>
          </p:cNvSpPr>
          <p:nvPr/>
        </p:nvSpPr>
        <p:spPr bwMode="auto">
          <a:xfrm>
            <a:off x="595313" y="557213"/>
            <a:ext cx="3175" cy="3175"/>
          </a:xfrm>
          <a:custGeom>
            <a:avLst/>
            <a:gdLst>
              <a:gd name="T0" fmla="*/ 0 w 2"/>
              <a:gd name="T1" fmla="*/ 2147483647 h 2"/>
              <a:gd name="T2" fmla="*/ 0 w 2"/>
              <a:gd name="T3" fmla="*/ 2147483647 h 2"/>
              <a:gd name="T4" fmla="*/ 2147483647 w 2"/>
              <a:gd name="T5" fmla="*/ 2147483647 h 2"/>
              <a:gd name="T6" fmla="*/ 2147483647 w 2"/>
              <a:gd name="T7" fmla="*/ 0 h 2"/>
              <a:gd name="T8" fmla="*/ 2147483647 w 2"/>
              <a:gd name="T9" fmla="*/ 0 h 2"/>
              <a:gd name="T10" fmla="*/ 0 w 2"/>
              <a:gd name="T11" fmla="*/ 0 h 2"/>
              <a:gd name="T12" fmla="*/ 0 w 2"/>
              <a:gd name="T13" fmla="*/ 0 h 2"/>
              <a:gd name="T14" fmla="*/ 0 w 2"/>
              <a:gd name="T15" fmla="*/ 0 h 2"/>
              <a:gd name="T16" fmla="*/ 0 w 2"/>
              <a:gd name="T17" fmla="*/ 2147483647 h 2"/>
              <a:gd name="T18" fmla="*/ 0 w 2"/>
              <a:gd name="T19" fmla="*/ 2147483647 h 2"/>
              <a:gd name="T20" fmla="*/ 2147483647 w 2"/>
              <a:gd name="T21" fmla="*/ 2147483647 h 2"/>
              <a:gd name="T22" fmla="*/ 2147483647 w 2"/>
              <a:gd name="T23" fmla="*/ 0 h 2"/>
              <a:gd name="T24" fmla="*/ 2147483647 w 2"/>
              <a:gd name="T25" fmla="*/ 0 h 2"/>
              <a:gd name="T26" fmla="*/ 0 w 2"/>
              <a:gd name="T27" fmla="*/ 0 h 2"/>
              <a:gd name="T28" fmla="*/ 0 w 2"/>
              <a:gd name="T29" fmla="*/ 0 h 2"/>
              <a:gd name="T30" fmla="*/ 0 w 2"/>
              <a:gd name="T31" fmla="*/ 0 h 2"/>
              <a:gd name="T32" fmla="*/ 0 w 2"/>
              <a:gd name="T33" fmla="*/ 2147483647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w="9525">
            <a:noFill/>
            <a:round/>
            <a:headEnd/>
            <a:tailEnd/>
          </a:ln>
        </p:spPr>
        <p:txBody>
          <a:bodyPr/>
          <a:lstStyle/>
          <a:p>
            <a:endParaRPr lang="de-DE" dirty="0"/>
          </a:p>
        </p:txBody>
      </p:sp>
      <p:sp>
        <p:nvSpPr>
          <p:cNvPr id="27" name="Freeform 1214"/>
          <p:cNvSpPr>
            <a:spLocks/>
          </p:cNvSpPr>
          <p:nvPr/>
        </p:nvSpPr>
        <p:spPr bwMode="auto">
          <a:xfrm>
            <a:off x="595313" y="557213"/>
            <a:ext cx="3175" cy="3175"/>
          </a:xfrm>
          <a:custGeom>
            <a:avLst/>
            <a:gdLst>
              <a:gd name="T0" fmla="*/ 0 w 2"/>
              <a:gd name="T1" fmla="*/ 2147483647 h 2"/>
              <a:gd name="T2" fmla="*/ 2147483647 w 2"/>
              <a:gd name="T3" fmla="*/ 2147483647 h 2"/>
              <a:gd name="T4" fmla="*/ 0 w 2"/>
              <a:gd name="T5" fmla="*/ 0 h 2"/>
              <a:gd name="T6" fmla="*/ 0 w 2"/>
              <a:gd name="T7" fmla="*/ 2147483647 h 2"/>
              <a:gd name="T8" fmla="*/ 0 w 2"/>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w="9525">
            <a:noFill/>
            <a:round/>
            <a:headEnd/>
            <a:tailEnd/>
          </a:ln>
        </p:spPr>
        <p:txBody>
          <a:bodyPr/>
          <a:lstStyle/>
          <a:p>
            <a:endParaRPr lang="de-DE" dirty="0"/>
          </a:p>
        </p:txBody>
      </p:sp>
      <p:sp>
        <p:nvSpPr>
          <p:cNvPr id="28"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29"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0"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31" name="Freeform 1221"/>
          <p:cNvSpPr>
            <a:spLocks/>
          </p:cNvSpPr>
          <p:nvPr/>
        </p:nvSpPr>
        <p:spPr bwMode="auto">
          <a:xfrm>
            <a:off x="731838" y="541338"/>
            <a:ext cx="3175" cy="3175"/>
          </a:xfrm>
          <a:custGeom>
            <a:avLst/>
            <a:gdLst>
              <a:gd name="T0" fmla="*/ 2147483647 w 2"/>
              <a:gd name="T1" fmla="*/ 0 h 2"/>
              <a:gd name="T2" fmla="*/ 2147483647 w 2"/>
              <a:gd name="T3" fmla="*/ 0 h 2"/>
              <a:gd name="T4" fmla="*/ 2147483647 w 2"/>
              <a:gd name="T5" fmla="*/ 0 h 2"/>
              <a:gd name="T6" fmla="*/ 0 w 2"/>
              <a:gd name="T7" fmla="*/ 0 h 2"/>
              <a:gd name="T8" fmla="*/ 0 w 2"/>
              <a:gd name="T9" fmla="*/ 0 h 2"/>
              <a:gd name="T10" fmla="*/ 0 w 2"/>
              <a:gd name="T11" fmla="*/ 2147483647 h 2"/>
              <a:gd name="T12" fmla="*/ 2147483647 w 2"/>
              <a:gd name="T13" fmla="*/ 0 h 2"/>
              <a:gd name="T14" fmla="*/ 2147483647 w 2"/>
              <a:gd name="T15" fmla="*/ 0 h 2"/>
              <a:gd name="T16" fmla="*/ 2147483647 w 2"/>
              <a:gd name="T17" fmla="*/ 0 h 2"/>
              <a:gd name="T18" fmla="*/ 0 w 2"/>
              <a:gd name="T19" fmla="*/ 0 h 2"/>
              <a:gd name="T20" fmla="*/ 0 w 2"/>
              <a:gd name="T21" fmla="*/ 0 h 2"/>
              <a:gd name="T22" fmla="*/ 0 w 2"/>
              <a:gd name="T23" fmla="*/ 2147483647 h 2"/>
              <a:gd name="T24" fmla="*/ 2147483647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w="9525">
            <a:noFill/>
            <a:round/>
            <a:headEnd/>
            <a:tailEnd/>
          </a:ln>
        </p:spPr>
        <p:txBody>
          <a:bodyPr/>
          <a:lstStyle/>
          <a:p>
            <a:endParaRPr lang="de-DE" dirty="0"/>
          </a:p>
        </p:txBody>
      </p:sp>
      <p:sp>
        <p:nvSpPr>
          <p:cNvPr id="32" name="Freeform 1234"/>
          <p:cNvSpPr>
            <a:spLocks/>
          </p:cNvSpPr>
          <p:nvPr/>
        </p:nvSpPr>
        <p:spPr bwMode="auto">
          <a:xfrm>
            <a:off x="722313" y="550863"/>
            <a:ext cx="3175" cy="1587"/>
          </a:xfrm>
          <a:custGeom>
            <a:avLst/>
            <a:gdLst>
              <a:gd name="T0" fmla="*/ 0 w 2"/>
              <a:gd name="T1" fmla="*/ 0 h 1587"/>
              <a:gd name="T2" fmla="*/ 0 w 2"/>
              <a:gd name="T3" fmla="*/ 0 h 1587"/>
              <a:gd name="T4" fmla="*/ 2147483647 w 2"/>
              <a:gd name="T5" fmla="*/ 0 h 1587"/>
              <a:gd name="T6" fmla="*/ 2147483647 w 2"/>
              <a:gd name="T7" fmla="*/ 0 h 1587"/>
              <a:gd name="T8" fmla="*/ 2147483647 w 2"/>
              <a:gd name="T9" fmla="*/ 0 h 1587"/>
              <a:gd name="T10" fmla="*/ 2147483647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2147483647 w 2"/>
              <a:gd name="T25" fmla="*/ 0 h 1587"/>
              <a:gd name="T26" fmla="*/ 2147483647 w 2"/>
              <a:gd name="T27" fmla="*/ 0 h 1587"/>
              <a:gd name="T28" fmla="*/ 2147483647 w 2"/>
              <a:gd name="T29" fmla="*/ 0 h 1587"/>
              <a:gd name="T30" fmla="*/ 0 w 2"/>
              <a:gd name="T31" fmla="*/ 0 h 1587"/>
              <a:gd name="T32" fmla="*/ 0 w 2"/>
              <a:gd name="T33" fmla="*/ 0 h 1587"/>
              <a:gd name="T34" fmla="*/ 2147483647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w="9525">
            <a:noFill/>
            <a:round/>
            <a:headEnd/>
            <a:tailEnd/>
          </a:ln>
        </p:spPr>
        <p:txBody>
          <a:bodyPr/>
          <a:lstStyle/>
          <a:p>
            <a:endParaRPr lang="de-DE" dirty="0"/>
          </a:p>
        </p:txBody>
      </p:sp>
      <p:sp>
        <p:nvSpPr>
          <p:cNvPr id="33" name="Line 1237"/>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4" name="Line 1238"/>
          <p:cNvSpPr>
            <a:spLocks noChangeShapeType="1"/>
          </p:cNvSpPr>
          <p:nvPr/>
        </p:nvSpPr>
        <p:spPr bwMode="auto">
          <a:xfrm>
            <a:off x="728663" y="544513"/>
            <a:ext cx="1587" cy="1587"/>
          </a:xfrm>
          <a:prstGeom prst="line">
            <a:avLst/>
          </a:prstGeom>
          <a:noFill/>
          <a:ln w="9525">
            <a:noFill/>
            <a:round/>
            <a:headEnd/>
            <a:tailEnd/>
          </a:ln>
        </p:spPr>
        <p:txBody>
          <a:bodyPr/>
          <a:lstStyle/>
          <a:p>
            <a:endParaRPr lang="de-DE" dirty="0"/>
          </a:p>
        </p:txBody>
      </p:sp>
      <p:sp>
        <p:nvSpPr>
          <p:cNvPr id="35" name="Freeform 1240"/>
          <p:cNvSpPr>
            <a:spLocks/>
          </p:cNvSpPr>
          <p:nvPr/>
        </p:nvSpPr>
        <p:spPr bwMode="auto">
          <a:xfrm>
            <a:off x="728663" y="541338"/>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36" name="Freeform 1243"/>
          <p:cNvSpPr>
            <a:spLocks/>
          </p:cNvSpPr>
          <p:nvPr/>
        </p:nvSpPr>
        <p:spPr bwMode="auto">
          <a:xfrm>
            <a:off x="728663" y="538163"/>
            <a:ext cx="3175" cy="3175"/>
          </a:xfrm>
          <a:custGeom>
            <a:avLst/>
            <a:gdLst>
              <a:gd name="T0" fmla="*/ 2147483647 w 2"/>
              <a:gd name="T1" fmla="*/ 2147483647 h 2"/>
              <a:gd name="T2" fmla="*/ 2147483647 w 2"/>
              <a:gd name="T3" fmla="*/ 2147483647 h 2"/>
              <a:gd name="T4" fmla="*/ 2147483647 w 2"/>
              <a:gd name="T5" fmla="*/ 2147483647 h 2"/>
              <a:gd name="T6" fmla="*/ 2147483647 w 2"/>
              <a:gd name="T7" fmla="*/ 2147483647 h 2"/>
              <a:gd name="T8" fmla="*/ 0 w 2"/>
              <a:gd name="T9" fmla="*/ 2147483647 h 2"/>
              <a:gd name="T10" fmla="*/ 0 w 2"/>
              <a:gd name="T11" fmla="*/ 2147483647 h 2"/>
              <a:gd name="T12" fmla="*/ 2147483647 w 2"/>
              <a:gd name="T13" fmla="*/ 2147483647 h 2"/>
              <a:gd name="T14" fmla="*/ 0 w 2"/>
              <a:gd name="T15" fmla="*/ 2147483647 h 2"/>
              <a:gd name="T16" fmla="*/ 0 w 2"/>
              <a:gd name="T17" fmla="*/ 2147483647 h 2"/>
              <a:gd name="T18" fmla="*/ 0 w 2"/>
              <a:gd name="T19" fmla="*/ 2147483647 h 2"/>
              <a:gd name="T20" fmla="*/ 0 w 2"/>
              <a:gd name="T21" fmla="*/ 2147483647 h 2"/>
              <a:gd name="T22" fmla="*/ 0 w 2"/>
              <a:gd name="T23" fmla="*/ 2147483647 h 2"/>
              <a:gd name="T24" fmla="*/ 0 w 2"/>
              <a:gd name="T25" fmla="*/ 2147483647 h 2"/>
              <a:gd name="T26" fmla="*/ 0 w 2"/>
              <a:gd name="T27" fmla="*/ 2147483647 h 2"/>
              <a:gd name="T28" fmla="*/ 0 w 2"/>
              <a:gd name="T29" fmla="*/ 2147483647 h 2"/>
              <a:gd name="T30" fmla="*/ 0 w 2"/>
              <a:gd name="T31" fmla="*/ 2147483647 h 2"/>
              <a:gd name="T32" fmla="*/ 0 w 2"/>
              <a:gd name="T33" fmla="*/ 2147483647 h 2"/>
              <a:gd name="T34" fmla="*/ 0 w 2"/>
              <a:gd name="T35" fmla="*/ 2147483647 h 2"/>
              <a:gd name="T36" fmla="*/ 0 w 2"/>
              <a:gd name="T37" fmla="*/ 2147483647 h 2"/>
              <a:gd name="T38" fmla="*/ 2147483647 w 2"/>
              <a:gd name="T39" fmla="*/ 2147483647 h 2"/>
              <a:gd name="T40" fmla="*/ 2147483647 w 2"/>
              <a:gd name="T41" fmla="*/ 2147483647 h 2"/>
              <a:gd name="T42" fmla="*/ 2147483647 w 2"/>
              <a:gd name="T43" fmla="*/ 2147483647 h 2"/>
              <a:gd name="T44" fmla="*/ 2147483647 w 2"/>
              <a:gd name="T45" fmla="*/ 2147483647 h 2"/>
              <a:gd name="T46" fmla="*/ 2147483647 w 2"/>
              <a:gd name="T47" fmla="*/ 2147483647 h 2"/>
              <a:gd name="T48" fmla="*/ 0 w 2"/>
              <a:gd name="T49" fmla="*/ 0 h 2"/>
              <a:gd name="T50" fmla="*/ 0 w 2"/>
              <a:gd name="T51" fmla="*/ 2147483647 h 2"/>
              <a:gd name="T52" fmla="*/ 0 w 2"/>
              <a:gd name="T53" fmla="*/ 2147483647 h 2"/>
              <a:gd name="T54" fmla="*/ 0 w 2"/>
              <a:gd name="T55" fmla="*/ 2147483647 h 2"/>
              <a:gd name="T56" fmla="*/ 2147483647 w 2"/>
              <a:gd name="T57" fmla="*/ 2147483647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w="9525">
            <a:noFill/>
            <a:round/>
            <a:headEnd/>
            <a:tailEnd/>
          </a:ln>
        </p:spPr>
        <p:txBody>
          <a:bodyPr/>
          <a:lstStyle/>
          <a:p>
            <a:endParaRPr lang="de-DE" dirty="0"/>
          </a:p>
        </p:txBody>
      </p:sp>
      <p:sp>
        <p:nvSpPr>
          <p:cNvPr id="37" name="Freeform 1246"/>
          <p:cNvSpPr>
            <a:spLocks/>
          </p:cNvSpPr>
          <p:nvPr/>
        </p:nvSpPr>
        <p:spPr bwMode="auto">
          <a:xfrm>
            <a:off x="725488" y="547688"/>
            <a:ext cx="3175" cy="3175"/>
          </a:xfrm>
          <a:custGeom>
            <a:avLst/>
            <a:gdLst>
              <a:gd name="T0" fmla="*/ 0 w 2"/>
              <a:gd name="T1" fmla="*/ 2147483647 h 2"/>
              <a:gd name="T2" fmla="*/ 0 w 2"/>
              <a:gd name="T3" fmla="*/ 2147483647 h 2"/>
              <a:gd name="T4" fmla="*/ 2147483647 w 2"/>
              <a:gd name="T5" fmla="*/ 0 h 2"/>
              <a:gd name="T6" fmla="*/ 2147483647 w 2"/>
              <a:gd name="T7" fmla="*/ 0 h 2"/>
              <a:gd name="T8" fmla="*/ 0 w 2"/>
              <a:gd name="T9" fmla="*/ 0 h 2"/>
              <a:gd name="T10" fmla="*/ 0 w 2"/>
              <a:gd name="T11" fmla="*/ 0 h 2"/>
              <a:gd name="T12" fmla="*/ 0 w 2"/>
              <a:gd name="T13" fmla="*/ 2147483647 h 2"/>
              <a:gd name="T14" fmla="*/ 0 w 2"/>
              <a:gd name="T15" fmla="*/ 2147483647 h 2"/>
              <a:gd name="T16" fmla="*/ 2147483647 w 2"/>
              <a:gd name="T17" fmla="*/ 0 h 2"/>
              <a:gd name="T18" fmla="*/ 2147483647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2147483647 h 2"/>
              <a:gd name="T48" fmla="*/ 0 w 2"/>
              <a:gd name="T49" fmla="*/ 2147483647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w="9525">
            <a:noFill/>
            <a:round/>
            <a:headEnd/>
            <a:tailEnd/>
          </a:ln>
        </p:spPr>
        <p:txBody>
          <a:bodyPr/>
          <a:lstStyle/>
          <a:p>
            <a:endParaRPr lang="de-DE" dirty="0"/>
          </a:p>
        </p:txBody>
      </p:sp>
      <p:sp>
        <p:nvSpPr>
          <p:cNvPr id="38" name="Freeform 1250"/>
          <p:cNvSpPr>
            <a:spLocks/>
          </p:cNvSpPr>
          <p:nvPr/>
        </p:nvSpPr>
        <p:spPr bwMode="auto">
          <a:xfrm>
            <a:off x="731838" y="530225"/>
            <a:ext cx="3175" cy="1588"/>
          </a:xfrm>
          <a:custGeom>
            <a:avLst/>
            <a:gdLst>
              <a:gd name="T0" fmla="*/ 2147483647 w 2"/>
              <a:gd name="T1" fmla="*/ 0 h 1588"/>
              <a:gd name="T2" fmla="*/ 0 w 2"/>
              <a:gd name="T3" fmla="*/ 0 h 1588"/>
              <a:gd name="T4" fmla="*/ 2147483647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w="9525">
            <a:noFill/>
            <a:round/>
            <a:headEnd/>
            <a:tailEnd/>
          </a:ln>
        </p:spPr>
        <p:txBody>
          <a:bodyPr/>
          <a:lstStyle/>
          <a:p>
            <a:endParaRPr lang="de-DE" dirty="0"/>
          </a:p>
        </p:txBody>
      </p:sp>
      <p:sp>
        <p:nvSpPr>
          <p:cNvPr id="39" name="Freeform 1252"/>
          <p:cNvSpPr>
            <a:spLocks/>
          </p:cNvSpPr>
          <p:nvPr/>
        </p:nvSpPr>
        <p:spPr bwMode="auto">
          <a:xfrm>
            <a:off x="731838" y="527050"/>
            <a:ext cx="3175" cy="7938"/>
          </a:xfrm>
          <a:custGeom>
            <a:avLst/>
            <a:gdLst>
              <a:gd name="T0" fmla="*/ 2147483647 w 2"/>
              <a:gd name="T1" fmla="*/ 2147483647 h 5"/>
              <a:gd name="T2" fmla="*/ 2147483647 w 2"/>
              <a:gd name="T3" fmla="*/ 2147483647 h 5"/>
              <a:gd name="T4" fmla="*/ 0 w 2"/>
              <a:gd name="T5" fmla="*/ 0 h 5"/>
              <a:gd name="T6" fmla="*/ 0 w 2"/>
              <a:gd name="T7" fmla="*/ 2147483647 h 5"/>
              <a:gd name="T8" fmla="*/ 0 w 2"/>
              <a:gd name="T9" fmla="*/ 2147483647 h 5"/>
              <a:gd name="T10" fmla="*/ 2147483647 w 2"/>
              <a:gd name="T11" fmla="*/ 2147483647 h 5"/>
              <a:gd name="T12" fmla="*/ 2147483647 w 2"/>
              <a:gd name="T13" fmla="*/ 2147483647 h 5"/>
              <a:gd name="T14" fmla="*/ 2147483647 w 2"/>
              <a:gd name="T15" fmla="*/ 2147483647 h 5"/>
              <a:gd name="T16" fmla="*/ 0 w 2"/>
              <a:gd name="T17" fmla="*/ 0 h 5"/>
              <a:gd name="T18" fmla="*/ 0 w 2"/>
              <a:gd name="T19" fmla="*/ 2147483647 h 5"/>
              <a:gd name="T20" fmla="*/ 0 w 2"/>
              <a:gd name="T21" fmla="*/ 2147483647 h 5"/>
              <a:gd name="T22" fmla="*/ 2147483647 w 2"/>
              <a:gd name="T23" fmla="*/ 2147483647 h 5"/>
              <a:gd name="T24" fmla="*/ 2147483647 w 2"/>
              <a:gd name="T25" fmla="*/ 2147483647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w="9525">
            <a:noFill/>
            <a:round/>
            <a:headEnd/>
            <a:tailEnd/>
          </a:ln>
        </p:spPr>
        <p:txBody>
          <a:bodyPr/>
          <a:lstStyle/>
          <a:p>
            <a:endParaRPr lang="de-DE" dirty="0"/>
          </a:p>
        </p:txBody>
      </p:sp>
      <p:sp>
        <p:nvSpPr>
          <p:cNvPr id="40" name="Freeform 1255"/>
          <p:cNvSpPr>
            <a:spLocks/>
          </p:cNvSpPr>
          <p:nvPr/>
        </p:nvSpPr>
        <p:spPr bwMode="auto">
          <a:xfrm>
            <a:off x="712788" y="550863"/>
            <a:ext cx="3175" cy="1587"/>
          </a:xfrm>
          <a:custGeom>
            <a:avLst/>
            <a:gdLst>
              <a:gd name="T0" fmla="*/ 0 w 2"/>
              <a:gd name="T1" fmla="*/ 0 h 1587"/>
              <a:gd name="T2" fmla="*/ 2147483647 w 2"/>
              <a:gd name="T3" fmla="*/ 0 h 1587"/>
              <a:gd name="T4" fmla="*/ 2147483647 w 2"/>
              <a:gd name="T5" fmla="*/ 0 h 1587"/>
              <a:gd name="T6" fmla="*/ 2147483647 w 2"/>
              <a:gd name="T7" fmla="*/ 0 h 1587"/>
              <a:gd name="T8" fmla="*/ 2147483647 w 2"/>
              <a:gd name="T9" fmla="*/ 0 h 1587"/>
              <a:gd name="T10" fmla="*/ 0 w 2"/>
              <a:gd name="T11" fmla="*/ 0 h 1587"/>
              <a:gd name="T12" fmla="*/ 0 w 2"/>
              <a:gd name="T13" fmla="*/ 0 h 1587"/>
              <a:gd name="T14" fmla="*/ 0 w 2"/>
              <a:gd name="T15" fmla="*/ 0 h 1587"/>
              <a:gd name="T16" fmla="*/ 0 w 2"/>
              <a:gd name="T17" fmla="*/ 0 h 1587"/>
              <a:gd name="T18" fmla="*/ 2147483647 w 2"/>
              <a:gd name="T19" fmla="*/ 0 h 1587"/>
              <a:gd name="T20" fmla="*/ 2147483647 w 2"/>
              <a:gd name="T21" fmla="*/ 0 h 1587"/>
              <a:gd name="T22" fmla="*/ 2147483647 w 2"/>
              <a:gd name="T23" fmla="*/ 0 h 1587"/>
              <a:gd name="T24" fmla="*/ 2147483647 w 2"/>
              <a:gd name="T25" fmla="*/ 0 h 1587"/>
              <a:gd name="T26" fmla="*/ 2147483647 w 2"/>
              <a:gd name="T27" fmla="*/ 0 h 1587"/>
              <a:gd name="T28" fmla="*/ 2147483647 w 2"/>
              <a:gd name="T29" fmla="*/ 0 h 1587"/>
              <a:gd name="T30" fmla="*/ 2147483647 w 2"/>
              <a:gd name="T31" fmla="*/ 0 h 1587"/>
              <a:gd name="T32" fmla="*/ 2147483647 w 2"/>
              <a:gd name="T33" fmla="*/ 0 h 1587"/>
              <a:gd name="T34" fmla="*/ 2147483647 w 2"/>
              <a:gd name="T35" fmla="*/ 0 h 1587"/>
              <a:gd name="T36" fmla="*/ 2147483647 w 2"/>
              <a:gd name="T37" fmla="*/ 0 h 1587"/>
              <a:gd name="T38" fmla="*/ 2147483647 w 2"/>
              <a:gd name="T39" fmla="*/ 0 h 1587"/>
              <a:gd name="T40" fmla="*/ 2147483647 w 2"/>
              <a:gd name="T41" fmla="*/ 0 h 1587"/>
              <a:gd name="T42" fmla="*/ 2147483647 w 2"/>
              <a:gd name="T43" fmla="*/ 0 h 1587"/>
              <a:gd name="T44" fmla="*/ 2147483647 w 2"/>
              <a:gd name="T45" fmla="*/ 0 h 1587"/>
              <a:gd name="T46" fmla="*/ 2147483647 w 2"/>
              <a:gd name="T47" fmla="*/ 0 h 1587"/>
              <a:gd name="T48" fmla="*/ 2147483647 w 2"/>
              <a:gd name="T49" fmla="*/ 0 h 1587"/>
              <a:gd name="T50" fmla="*/ 2147483647 w 2"/>
              <a:gd name="T51" fmla="*/ 0 h 1587"/>
              <a:gd name="T52" fmla="*/ 2147483647 w 2"/>
              <a:gd name="T53" fmla="*/ 0 h 1587"/>
              <a:gd name="T54" fmla="*/ 2147483647 w 2"/>
              <a:gd name="T55" fmla="*/ 0 h 1587"/>
              <a:gd name="T56" fmla="*/ 2147483647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w="9525">
            <a:noFill/>
            <a:round/>
            <a:headEnd/>
            <a:tailEnd/>
          </a:ln>
        </p:spPr>
        <p:txBody>
          <a:bodyPr/>
          <a:lstStyle/>
          <a:p>
            <a:endParaRPr lang="de-DE" dirty="0"/>
          </a:p>
        </p:txBody>
      </p:sp>
      <p:sp>
        <p:nvSpPr>
          <p:cNvPr id="41"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2"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3"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w="9525">
            <a:noFill/>
            <a:round/>
            <a:headEnd/>
            <a:tailEnd/>
          </a:ln>
        </p:spPr>
        <p:txBody>
          <a:bodyPr/>
          <a:lstStyle/>
          <a:p>
            <a:endParaRPr lang="de-DE" dirty="0"/>
          </a:p>
        </p:txBody>
      </p:sp>
      <p:sp>
        <p:nvSpPr>
          <p:cNvPr id="44" name="Freeform 1269"/>
          <p:cNvSpPr>
            <a:spLocks/>
          </p:cNvSpPr>
          <p:nvPr/>
        </p:nvSpPr>
        <p:spPr bwMode="auto">
          <a:xfrm>
            <a:off x="728663" y="530225"/>
            <a:ext cx="3175" cy="4763"/>
          </a:xfrm>
          <a:custGeom>
            <a:avLst/>
            <a:gdLst>
              <a:gd name="T0" fmla="*/ 0 w 2"/>
              <a:gd name="T1" fmla="*/ 2147483647 h 3"/>
              <a:gd name="T2" fmla="*/ 2147483647 w 2"/>
              <a:gd name="T3" fmla="*/ 0 h 3"/>
              <a:gd name="T4" fmla="*/ 2147483647 w 2"/>
              <a:gd name="T5" fmla="*/ 0 h 3"/>
              <a:gd name="T6" fmla="*/ 2147483647 w 2"/>
              <a:gd name="T7" fmla="*/ 0 h 3"/>
              <a:gd name="T8" fmla="*/ 2147483647 w 2"/>
              <a:gd name="T9" fmla="*/ 0 h 3"/>
              <a:gd name="T10" fmla="*/ 0 w 2"/>
              <a:gd name="T11" fmla="*/ 0 h 3"/>
              <a:gd name="T12" fmla="*/ 0 w 2"/>
              <a:gd name="T13" fmla="*/ 0 h 3"/>
              <a:gd name="T14" fmla="*/ 0 w 2"/>
              <a:gd name="T15" fmla="*/ 2147483647 h 3"/>
              <a:gd name="T16" fmla="*/ 0 w 2"/>
              <a:gd name="T17" fmla="*/ 2147483647 h 3"/>
              <a:gd name="T18" fmla="*/ 2147483647 w 2"/>
              <a:gd name="T19" fmla="*/ 0 h 3"/>
              <a:gd name="T20" fmla="*/ 2147483647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2147483647 h 3"/>
              <a:gd name="T40" fmla="*/ 0 w 2"/>
              <a:gd name="T41" fmla="*/ 2147483647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w="9525">
            <a:noFill/>
            <a:round/>
            <a:headEnd/>
            <a:tailEnd/>
          </a:ln>
        </p:spPr>
        <p:txBody>
          <a:bodyPr/>
          <a:lstStyle/>
          <a:p>
            <a:endParaRPr lang="de-DE" dirty="0"/>
          </a:p>
        </p:txBody>
      </p:sp>
      <p:sp>
        <p:nvSpPr>
          <p:cNvPr id="45" name="Line 1270"/>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6" name="Line 1271"/>
          <p:cNvSpPr>
            <a:spLocks noChangeShapeType="1"/>
          </p:cNvSpPr>
          <p:nvPr/>
        </p:nvSpPr>
        <p:spPr bwMode="auto">
          <a:xfrm>
            <a:off x="728663" y="530225"/>
            <a:ext cx="1587" cy="1588"/>
          </a:xfrm>
          <a:prstGeom prst="line">
            <a:avLst/>
          </a:prstGeom>
          <a:noFill/>
          <a:ln w="9525">
            <a:noFill/>
            <a:round/>
            <a:headEnd/>
            <a:tailEnd/>
          </a:ln>
        </p:spPr>
        <p:txBody>
          <a:bodyPr/>
          <a:lstStyle/>
          <a:p>
            <a:endParaRPr lang="de-DE" dirty="0"/>
          </a:p>
        </p:txBody>
      </p:sp>
      <p:sp>
        <p:nvSpPr>
          <p:cNvPr id="47"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8"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49" name="Line 1274"/>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0" name="Line 1275"/>
          <p:cNvSpPr>
            <a:spLocks noChangeShapeType="1"/>
          </p:cNvSpPr>
          <p:nvPr/>
        </p:nvSpPr>
        <p:spPr bwMode="auto">
          <a:xfrm>
            <a:off x="728663" y="527050"/>
            <a:ext cx="1587" cy="1588"/>
          </a:xfrm>
          <a:prstGeom prst="line">
            <a:avLst/>
          </a:prstGeom>
          <a:noFill/>
          <a:ln w="9525">
            <a:noFill/>
            <a:round/>
            <a:headEnd/>
            <a:tailEnd/>
          </a:ln>
        </p:spPr>
        <p:txBody>
          <a:bodyPr/>
          <a:lstStyle/>
          <a:p>
            <a:endParaRPr lang="de-DE" dirty="0"/>
          </a:p>
        </p:txBody>
      </p:sp>
      <p:sp>
        <p:nvSpPr>
          <p:cNvPr id="51" name="Freeform 1277"/>
          <p:cNvSpPr>
            <a:spLocks/>
          </p:cNvSpPr>
          <p:nvPr/>
        </p:nvSpPr>
        <p:spPr bwMode="auto">
          <a:xfrm>
            <a:off x="728663" y="523875"/>
            <a:ext cx="1587" cy="3175"/>
          </a:xfrm>
          <a:custGeom>
            <a:avLst/>
            <a:gdLst>
              <a:gd name="T0" fmla="*/ 0 w 1587"/>
              <a:gd name="T1" fmla="*/ 2147483647 h 2"/>
              <a:gd name="T2" fmla="*/ 0 w 1587"/>
              <a:gd name="T3" fmla="*/ 2147483647 h 2"/>
              <a:gd name="T4" fmla="*/ 0 w 1587"/>
              <a:gd name="T5" fmla="*/ 0 h 2"/>
              <a:gd name="T6" fmla="*/ 0 w 1587"/>
              <a:gd name="T7" fmla="*/ 2147483647 h 2"/>
              <a:gd name="T8" fmla="*/ 0 w 1587"/>
              <a:gd name="T9" fmla="*/ 2147483647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w="9525">
            <a:noFill/>
            <a:round/>
            <a:headEnd/>
            <a:tailEnd/>
          </a:ln>
        </p:spPr>
        <p:txBody>
          <a:bodyPr/>
          <a:lstStyle/>
          <a:p>
            <a:endParaRPr lang="de-DE" dirty="0"/>
          </a:p>
        </p:txBody>
      </p:sp>
      <p:sp>
        <p:nvSpPr>
          <p:cNvPr id="52" name="Freeform 1287"/>
          <p:cNvSpPr>
            <a:spLocks/>
          </p:cNvSpPr>
          <p:nvPr/>
        </p:nvSpPr>
        <p:spPr bwMode="auto">
          <a:xfrm>
            <a:off x="719138" y="514350"/>
            <a:ext cx="3175" cy="3175"/>
          </a:xfrm>
          <a:custGeom>
            <a:avLst/>
            <a:gdLst>
              <a:gd name="T0" fmla="*/ 0 w 2"/>
              <a:gd name="T1" fmla="*/ 0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2147483647 h 2"/>
              <a:gd name="T18" fmla="*/ 0 w 2"/>
              <a:gd name="T19" fmla="*/ 2147483647 h 2"/>
              <a:gd name="T20" fmla="*/ 0 w 2"/>
              <a:gd name="T21" fmla="*/ 2147483647 h 2"/>
              <a:gd name="T22" fmla="*/ 0 w 2"/>
              <a:gd name="T23" fmla="*/ 2147483647 h 2"/>
              <a:gd name="T24" fmla="*/ 2147483647 w 2"/>
              <a:gd name="T25" fmla="*/ 2147483647 h 2"/>
              <a:gd name="T26" fmla="*/ 2147483647 w 2"/>
              <a:gd name="T27" fmla="*/ 2147483647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w="9525">
            <a:noFill/>
            <a:round/>
            <a:headEnd/>
            <a:tailEnd/>
          </a:ln>
        </p:spPr>
        <p:txBody>
          <a:bodyPr/>
          <a:lstStyle/>
          <a:p>
            <a:endParaRPr lang="de-DE" dirty="0"/>
          </a:p>
        </p:txBody>
      </p:sp>
      <p:sp>
        <p:nvSpPr>
          <p:cNvPr id="53" name="Freeform 1290"/>
          <p:cNvSpPr>
            <a:spLocks/>
          </p:cNvSpPr>
          <p:nvPr/>
        </p:nvSpPr>
        <p:spPr bwMode="auto">
          <a:xfrm>
            <a:off x="719138" y="517525"/>
            <a:ext cx="3175" cy="3175"/>
          </a:xfrm>
          <a:custGeom>
            <a:avLst/>
            <a:gdLst>
              <a:gd name="T0" fmla="*/ 0 w 2"/>
              <a:gd name="T1" fmla="*/ 2147483647 h 2"/>
              <a:gd name="T2" fmla="*/ 0 w 2"/>
              <a:gd name="T3" fmla="*/ 2147483647 h 2"/>
              <a:gd name="T4" fmla="*/ 2147483647 w 2"/>
              <a:gd name="T5" fmla="*/ 2147483647 h 2"/>
              <a:gd name="T6" fmla="*/ 2147483647 w 2"/>
              <a:gd name="T7" fmla="*/ 2147483647 h 2"/>
              <a:gd name="T8" fmla="*/ 2147483647 w 2"/>
              <a:gd name="T9" fmla="*/ 2147483647 h 2"/>
              <a:gd name="T10" fmla="*/ 2147483647 w 2"/>
              <a:gd name="T11" fmla="*/ 0 h 2"/>
              <a:gd name="T12" fmla="*/ 0 w 2"/>
              <a:gd name="T13" fmla="*/ 0 h 2"/>
              <a:gd name="T14" fmla="*/ 0 w 2"/>
              <a:gd name="T15" fmla="*/ 0 h 2"/>
              <a:gd name="T16" fmla="*/ 0 w 2"/>
              <a:gd name="T17" fmla="*/ 0 h 2"/>
              <a:gd name="T18" fmla="*/ 0 w 2"/>
              <a:gd name="T19" fmla="*/ 0 h 2"/>
              <a:gd name="T20" fmla="*/ 2147483647 w 2"/>
              <a:gd name="T21" fmla="*/ 0 h 2"/>
              <a:gd name="T22" fmla="*/ 0 w 2"/>
              <a:gd name="T23" fmla="*/ 0 h 2"/>
              <a:gd name="T24" fmla="*/ 0 w 2"/>
              <a:gd name="T25" fmla="*/ 0 h 2"/>
              <a:gd name="T26" fmla="*/ 0 w 2"/>
              <a:gd name="T27" fmla="*/ 0 h 2"/>
              <a:gd name="T28" fmla="*/ 0 w 2"/>
              <a:gd name="T29" fmla="*/ 0 h 2"/>
              <a:gd name="T30" fmla="*/ 0 w 2"/>
              <a:gd name="T31" fmla="*/ 2147483647 h 2"/>
              <a:gd name="T32" fmla="*/ 0 w 2"/>
              <a:gd name="T33" fmla="*/ 2147483647 h 2"/>
              <a:gd name="T34" fmla="*/ 0 w 2"/>
              <a:gd name="T35" fmla="*/ 2147483647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2147483647 h 2"/>
              <a:gd name="T50" fmla="*/ 2147483647 w 2"/>
              <a:gd name="T51" fmla="*/ 2147483647 h 2"/>
              <a:gd name="T52" fmla="*/ 2147483647 w 2"/>
              <a:gd name="T53" fmla="*/ 0 h 2"/>
              <a:gd name="T54" fmla="*/ 2147483647 w 2"/>
              <a:gd name="T55" fmla="*/ 0 h 2"/>
              <a:gd name="T56" fmla="*/ 0 w 2"/>
              <a:gd name="T57" fmla="*/ 0 h 2"/>
              <a:gd name="T58" fmla="*/ 0 w 2"/>
              <a:gd name="T59" fmla="*/ 0 h 2"/>
              <a:gd name="T60" fmla="*/ 0 w 2"/>
              <a:gd name="T61" fmla="*/ 2147483647 h 2"/>
              <a:gd name="T62" fmla="*/ 0 w 2"/>
              <a:gd name="T63" fmla="*/ 2147483647 h 2"/>
              <a:gd name="T64" fmla="*/ 2147483647 w 2"/>
              <a:gd name="T65" fmla="*/ 2147483647 h 2"/>
              <a:gd name="T66" fmla="*/ 2147483647 w 2"/>
              <a:gd name="T67" fmla="*/ 2147483647 h 2"/>
              <a:gd name="T68" fmla="*/ 0 w 2"/>
              <a:gd name="T69" fmla="*/ 2147483647 h 2"/>
              <a:gd name="T70" fmla="*/ 0 w 2"/>
              <a:gd name="T71" fmla="*/ 2147483647 h 2"/>
              <a:gd name="T72" fmla="*/ 0 w 2"/>
              <a:gd name="T73" fmla="*/ 2147483647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w="9525">
            <a:noFill/>
            <a:round/>
            <a:headEnd/>
            <a:tailEnd/>
          </a:ln>
        </p:spPr>
        <p:txBody>
          <a:bodyPr/>
          <a:lstStyle/>
          <a:p>
            <a:endParaRPr lang="de-DE" dirty="0"/>
          </a:p>
        </p:txBody>
      </p:sp>
      <p:sp>
        <p:nvSpPr>
          <p:cNvPr id="54"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5"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6"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7"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8"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59"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0"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sp>
        <p:nvSpPr>
          <p:cNvPr id="61"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p>
        </p:txBody>
      </p:sp>
      <p:grpSp>
        <p:nvGrpSpPr>
          <p:cNvPr id="62" name="Group 61"/>
          <p:cNvGrpSpPr>
            <a:grpSpLocks/>
          </p:cNvGrpSpPr>
          <p:nvPr/>
        </p:nvGrpSpPr>
        <p:grpSpPr bwMode="auto">
          <a:xfrm>
            <a:off x="6894513" y="6286500"/>
            <a:ext cx="2090737" cy="423863"/>
            <a:chOff x="264890" y="4539871"/>
            <a:chExt cx="4321263" cy="876905"/>
          </a:xfrm>
        </p:grpSpPr>
        <p:pic>
          <p:nvPicPr>
            <p:cNvPr id="63" name="Picture 62" descr="reverse.png"/>
            <p:cNvPicPr>
              <a:picLocks noChangeAspect="1"/>
            </p:cNvPicPr>
            <p:nvPr/>
          </p:nvPicPr>
          <p:blipFill>
            <a:blip r:embed="rId3" cstate="print"/>
            <a:srcRect l="22154" t="27124" b="28558"/>
            <a:stretch>
              <a:fillRect/>
            </a:stretch>
          </p:blipFill>
          <p:spPr bwMode="auto">
            <a:xfrm>
              <a:off x="1200795" y="4789714"/>
              <a:ext cx="3385358" cy="408215"/>
            </a:xfrm>
            <a:prstGeom prst="rect">
              <a:avLst/>
            </a:prstGeom>
            <a:noFill/>
            <a:ln w="9525">
              <a:noFill/>
              <a:miter lim="800000"/>
              <a:headEnd/>
              <a:tailEnd/>
            </a:ln>
          </p:spPr>
        </p:pic>
        <p:pic>
          <p:nvPicPr>
            <p:cNvPr id="64" name="Picture 63" descr="NEW-WHITE-GRADIENT-GLOBES.png"/>
            <p:cNvPicPr>
              <a:picLocks noChangeAspect="1"/>
            </p:cNvPicPr>
            <p:nvPr/>
          </p:nvPicPr>
          <p:blipFill>
            <a:blip r:embed="rId4" cstate="print"/>
            <a:srcRect b="4430"/>
            <a:stretch>
              <a:fillRect/>
            </a:stretch>
          </p:blipFill>
          <p:spPr bwMode="auto">
            <a:xfrm>
              <a:off x="264890" y="4539871"/>
              <a:ext cx="935905" cy="876905"/>
            </a:xfrm>
            <a:prstGeom prst="rect">
              <a:avLst/>
            </a:prstGeom>
            <a:noFill/>
            <a:ln w="9525">
              <a:noFill/>
              <a:miter lim="800000"/>
              <a:headEnd/>
              <a:tailEnd/>
            </a:ln>
          </p:spPr>
        </p:pic>
      </p:grpSp>
      <p:sp>
        <p:nvSpPr>
          <p:cNvPr id="330" name="Title 329"/>
          <p:cNvSpPr>
            <a:spLocks noGrp="1"/>
          </p:cNvSpPr>
          <p:nvPr>
            <p:ph type="title"/>
          </p:nvPr>
        </p:nvSpPr>
        <p:spPr>
          <a:xfrm>
            <a:off x="808182" y="1538423"/>
            <a:ext cx="7353019" cy="1450437"/>
          </a:xfrm>
        </p:spPr>
        <p:txBody>
          <a:bodyPr lIns="0" tIns="0" rIns="0" bIns="0" anchor="b"/>
          <a:lstStyle>
            <a:lvl1pPr>
              <a:defRPr sz="3600" b="1" i="0" baseline="0">
                <a:solidFill>
                  <a:schemeClr val="bg1"/>
                </a:solidFill>
              </a:defRPr>
            </a:lvl1pPr>
          </a:lstStyle>
          <a:p>
            <a:r>
              <a:rPr lang="en-US"/>
              <a:t>Click to edit Master title style</a:t>
            </a:r>
            <a:endParaRPr lang="en-US" dirty="0"/>
          </a:p>
        </p:txBody>
      </p:sp>
      <p:sp>
        <p:nvSpPr>
          <p:cNvPr id="332" name="Text Placeholder 331"/>
          <p:cNvSpPr>
            <a:spLocks noGrp="1"/>
          </p:cNvSpPr>
          <p:nvPr>
            <p:ph type="body" sz="quarter" idx="13"/>
          </p:nvPr>
        </p:nvSpPr>
        <p:spPr>
          <a:xfrm>
            <a:off x="819728" y="3000005"/>
            <a:ext cx="7360148" cy="2397495"/>
          </a:xfrm>
        </p:spPr>
        <p:txBody>
          <a:bodyPr lIns="0" tIns="0" rIns="0" bIns="0">
            <a:normAutofit/>
          </a:bodyPr>
          <a:lstStyle>
            <a:lvl1pPr>
              <a:lnSpc>
                <a:spcPct val="100000"/>
              </a:lnSpc>
              <a:defRPr sz="4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a:t>Click to edit Master title style</a:t>
            </a:r>
            <a:endParaRPr lang="en-US" dirty="0"/>
          </a:p>
        </p:txBody>
      </p:sp>
      <p:sp>
        <p:nvSpPr>
          <p:cNvPr id="6" name="Table Placeholder 5"/>
          <p:cNvSpPr>
            <a:spLocks noGrp="1"/>
          </p:cNvSpPr>
          <p:nvPr>
            <p:ph type="tbl" sz="quarter" idx="13"/>
          </p:nvPr>
        </p:nvSpPr>
        <p:spPr>
          <a:xfrm>
            <a:off x="349779" y="968963"/>
            <a:ext cx="8529637" cy="5349287"/>
          </a:xfrm>
        </p:spPr>
        <p:txBody>
          <a:bodyPr>
            <a:normAutofit/>
          </a:bodyPr>
          <a:lstStyle>
            <a:lvl1pPr>
              <a:lnSpc>
                <a:spcPct val="100000"/>
              </a:lnSpc>
              <a:spcBef>
                <a:spcPts val="0"/>
              </a:spcBef>
              <a:defRPr sz="1200"/>
            </a:lvl1pPr>
          </a:lstStyle>
          <a:p>
            <a:pPr lvl="0"/>
            <a:endParaRPr lang="en-US" noProof="0" dirty="0"/>
          </a:p>
        </p:txBody>
      </p:sp>
      <p:sp>
        <p:nvSpPr>
          <p:cNvPr id="4" name="Rectangle 6"/>
          <p:cNvSpPr>
            <a:spLocks noGrp="1" noChangeArrowheads="1"/>
          </p:cNvSpPr>
          <p:nvPr>
            <p:ph type="sldNum" sz="quarter" idx="14"/>
          </p:nvPr>
        </p:nvSpPr>
        <p:spPr>
          <a:ln/>
        </p:spPr>
        <p:txBody>
          <a:bodyPr/>
          <a:lstStyle>
            <a:lvl1pPr>
              <a:defRPr/>
            </a:lvl1pPr>
          </a:lstStyle>
          <a:p>
            <a:pPr>
              <a:defRPr/>
            </a:pPr>
            <a:fld id="{AD30A778-4930-4590-B267-AF0ACA23DB36}" type="slidenum">
              <a:rPr lang="en-US"/>
              <a:pPr>
                <a:defRPr/>
              </a:pPr>
              <a:t>‹#›</a:t>
            </a:fld>
            <a:endParaRPr lang="en-US" dirty="0"/>
          </a:p>
        </p:txBody>
      </p:sp>
      <p:sp>
        <p:nvSpPr>
          <p:cNvPr id="5" name="Footer Placeholder 2"/>
          <p:cNvSpPr>
            <a:spLocks noGrp="1"/>
          </p:cNvSpPr>
          <p:nvPr>
            <p:ph type="ftr" sz="quarter" idx="15"/>
          </p:nvPr>
        </p:nvSpPr>
        <p:spPr/>
        <p:txBody>
          <a:bodyPr/>
          <a:lstStyle>
            <a:lvl1pPr>
              <a:defRPr/>
            </a:lvl1pPr>
          </a:lstStyle>
          <a:p>
            <a:pPr>
              <a:defRPr/>
            </a:pPr>
            <a:r>
              <a:rPr lang="en-US" dirty="0"/>
              <a:t>Presentation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ight Photo Title Slide">
    <p:spTree>
      <p:nvGrpSpPr>
        <p:cNvPr id="1" name=""/>
        <p:cNvGrpSpPr/>
        <p:nvPr/>
      </p:nvGrpSpPr>
      <p:grpSpPr>
        <a:xfrm>
          <a:off x="0" y="0"/>
          <a:ext cx="0" cy="0"/>
          <a:chOff x="0" y="0"/>
          <a:chExt cx="0" cy="0"/>
        </a:xfrm>
      </p:grpSpPr>
      <p:sp>
        <p:nvSpPr>
          <p:cNvPr id="6" name="Rectangle 5"/>
          <p:cNvSpPr>
            <a:spLocks noChangeArrowheads="1"/>
          </p:cNvSpPr>
          <p:nvPr/>
        </p:nvSpPr>
        <p:spPr bwMode="auto">
          <a:xfrm>
            <a:off x="0" y="4362450"/>
            <a:ext cx="9144000" cy="249555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sp>
        <p:nvSpPr>
          <p:cNvPr id="7" name="Rectangle 6"/>
          <p:cNvSpPr>
            <a:spLocks noChangeArrowheads="1"/>
          </p:cNvSpPr>
          <p:nvPr/>
        </p:nvSpPr>
        <p:spPr bwMode="auto">
          <a:xfrm>
            <a:off x="0" y="43021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endParaRPr>
          </a:p>
        </p:txBody>
      </p:sp>
      <p:grpSp>
        <p:nvGrpSpPr>
          <p:cNvPr id="8" name="Group 7"/>
          <p:cNvGrpSpPr>
            <a:grpSpLocks/>
          </p:cNvGrpSpPr>
          <p:nvPr/>
        </p:nvGrpSpPr>
        <p:grpSpPr bwMode="auto">
          <a:xfrm>
            <a:off x="265113" y="4540250"/>
            <a:ext cx="4321175" cy="876300"/>
            <a:chOff x="264890" y="4539871"/>
            <a:chExt cx="4321263" cy="876905"/>
          </a:xfrm>
        </p:grpSpPr>
        <p:pic>
          <p:nvPicPr>
            <p:cNvPr id="9" name="Picture 8" descr="reverse.png"/>
            <p:cNvPicPr>
              <a:picLocks noChangeAspect="1"/>
            </p:cNvPicPr>
            <p:nvPr/>
          </p:nvPicPr>
          <p:blipFill>
            <a:blip r:embed="rId2" cstate="print"/>
            <a:srcRect l="22154" t="27124" b="28558"/>
            <a:stretch>
              <a:fillRect/>
            </a:stretch>
          </p:blipFill>
          <p:spPr bwMode="auto">
            <a:xfrm>
              <a:off x="1200795" y="4789714"/>
              <a:ext cx="3385358" cy="408215"/>
            </a:xfrm>
            <a:prstGeom prst="rect">
              <a:avLst/>
            </a:prstGeom>
            <a:noFill/>
            <a:ln w="9525">
              <a:noFill/>
              <a:miter lim="800000"/>
              <a:headEnd/>
              <a:tailEnd/>
            </a:ln>
          </p:spPr>
        </p:pic>
        <p:pic>
          <p:nvPicPr>
            <p:cNvPr id="10" name="Picture 9" descr="NEW-WHITE-GRADIENT-GLOBES.png"/>
            <p:cNvPicPr>
              <a:picLocks noChangeAspect="1"/>
            </p:cNvPicPr>
            <p:nvPr/>
          </p:nvPicPr>
          <p:blipFill>
            <a:blip r:embed="rId3" cstate="print"/>
            <a:srcRect b="4430"/>
            <a:stretch>
              <a:fillRect/>
            </a:stretch>
          </p:blipFill>
          <p:spPr bwMode="auto">
            <a:xfrm>
              <a:off x="264890" y="4539871"/>
              <a:ext cx="935905" cy="876905"/>
            </a:xfrm>
            <a:prstGeom prst="rect">
              <a:avLst/>
            </a:prstGeom>
            <a:noFill/>
            <a:ln w="9525">
              <a:noFill/>
              <a:miter lim="800000"/>
              <a:headEnd/>
              <a:tailEnd/>
            </a:ln>
          </p:spPr>
        </p:pic>
      </p:grpSp>
      <p:sp>
        <p:nvSpPr>
          <p:cNvPr id="3" name="Picture Placeholder 2"/>
          <p:cNvSpPr>
            <a:spLocks noGrp="1"/>
          </p:cNvSpPr>
          <p:nvPr>
            <p:ph type="pic" sz="quarter" idx="15"/>
          </p:nvPr>
        </p:nvSpPr>
        <p:spPr>
          <a:xfrm>
            <a:off x="0" y="0"/>
            <a:ext cx="9144000" cy="4299185"/>
          </a:xfrm>
        </p:spPr>
        <p:txBody>
          <a:bodyPr>
            <a:normAutofit/>
          </a:bodyPr>
          <a:lstStyle>
            <a:lvl1pPr>
              <a:defRPr baseline="0"/>
            </a:lvl1pPr>
          </a:lstStyle>
          <a:p>
            <a:pPr lvl="0"/>
            <a:r>
              <a:rPr lang="de-DE" noProof="0" dirty="0"/>
              <a:t>Bild durch Klicken auf Symbol hinzufügen</a:t>
            </a:r>
            <a:endParaRPr lang="en-US" noProof="0" dirty="0"/>
          </a:p>
        </p:txBody>
      </p:sp>
      <p:sp>
        <p:nvSpPr>
          <p:cNvPr id="17" name="Title 329"/>
          <p:cNvSpPr>
            <a:spLocks noGrp="1"/>
          </p:cNvSpPr>
          <p:nvPr>
            <p:ph type="title"/>
          </p:nvPr>
        </p:nvSpPr>
        <p:spPr>
          <a:xfrm>
            <a:off x="1273363" y="5293895"/>
            <a:ext cx="7323485" cy="387684"/>
          </a:xfrm>
        </p:spPr>
        <p:txBody>
          <a:bodyPr/>
          <a:lstStyle>
            <a:lvl1pPr>
              <a:defRPr sz="2000" b="1" cap="none" baseline="0">
                <a:solidFill>
                  <a:srgbClr val="FFFFFF"/>
                </a:solidFill>
              </a:defRPr>
            </a:lvl1pPr>
          </a:lstStyle>
          <a:p>
            <a:r>
              <a:rPr lang="de-DE"/>
              <a:t>Titelmasterformat durch Klicken bearbeiten</a:t>
            </a:r>
            <a:endParaRPr lang="en-US" dirty="0"/>
          </a:p>
        </p:txBody>
      </p:sp>
      <p:sp>
        <p:nvSpPr>
          <p:cNvPr id="18" name="Text Placeholder 331"/>
          <p:cNvSpPr>
            <a:spLocks noGrp="1"/>
          </p:cNvSpPr>
          <p:nvPr>
            <p:ph type="body" sz="quarter" idx="13"/>
          </p:nvPr>
        </p:nvSpPr>
        <p:spPr>
          <a:xfrm>
            <a:off x="1273363" y="5708315"/>
            <a:ext cx="7335420" cy="326312"/>
          </a:xfrm>
        </p:spPr>
        <p:txBody>
          <a:bodyPr anchor="ctr">
            <a:normAutofit/>
          </a:bodyPr>
          <a:lstStyle>
            <a:lvl1pPr>
              <a:lnSpc>
                <a:spcPct val="100000"/>
              </a:lnSpc>
              <a:defRPr sz="1800" b="0" i="0" cap="none"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p:txBody>
      </p:sp>
      <p:sp>
        <p:nvSpPr>
          <p:cNvPr id="20" name="Text Placeholder 331"/>
          <p:cNvSpPr>
            <a:spLocks noGrp="1"/>
          </p:cNvSpPr>
          <p:nvPr>
            <p:ph type="body" sz="quarter" idx="14"/>
          </p:nvPr>
        </p:nvSpPr>
        <p:spPr>
          <a:xfrm>
            <a:off x="1273363" y="6055895"/>
            <a:ext cx="4373402" cy="468382"/>
          </a:xfrm>
        </p:spPr>
        <p:txBody>
          <a:bodyPr anchor="b"/>
          <a:lstStyle>
            <a:lvl1pPr algn="l">
              <a:lnSpc>
                <a:spcPct val="100000"/>
              </a:lnSpc>
              <a:defRPr sz="1300" b="0" i="0" baseline="0">
                <a:solidFill>
                  <a:srgbClr val="FFFFFF"/>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de-DE"/>
              <a:t>Textmasterformate durch Klicken bearbeiten</a:t>
            </a:r>
          </a:p>
          <a:p>
            <a:pPr lvl="1"/>
            <a:r>
              <a:rPr lang="de-DE"/>
              <a:t>Zweite Ebene</a:t>
            </a:r>
          </a:p>
        </p:txBody>
      </p:sp>
      <p:sp>
        <p:nvSpPr>
          <p:cNvPr id="11" name="Rectangle 1028"/>
          <p:cNvSpPr>
            <a:spLocks noGrp="1" noChangeArrowheads="1"/>
          </p:cNvSpPr>
          <p:nvPr>
            <p:ph type="dt" sz="half" idx="16"/>
          </p:nvPr>
        </p:nvSpPr>
        <p:spPr>
          <a:xfrm>
            <a:off x="5854700" y="6161088"/>
            <a:ext cx="2744788" cy="363537"/>
          </a:xfrm>
        </p:spPr>
        <p:txBody>
          <a:bodyPr rIns="0" anchor="b" anchorCtr="0"/>
          <a:lstStyle>
            <a:lvl1pPr algn="r">
              <a:defRPr sz="1300" b="0" i="0">
                <a:solidFill>
                  <a:srgbClr val="FFFFFF"/>
                </a:solidFill>
                <a:latin typeface="Arial"/>
                <a:cs typeface="Arial"/>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8" name="Rechteck 7"/>
          <p:cNvSpPr/>
          <p:nvPr userDrawn="1"/>
        </p:nvSpPr>
        <p:spPr bwMode="auto">
          <a:xfrm>
            <a:off x="0" y="0"/>
            <a:ext cx="9144000" cy="9360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115888" marR="0" indent="-115888" algn="l" defTabSz="914400" rtl="0" eaLnBrk="1" fontAlgn="base" latinLnBrk="0" hangingPunct="1">
              <a:lnSpc>
                <a:spcPct val="100000"/>
              </a:lnSpc>
              <a:spcBef>
                <a:spcPct val="50000"/>
              </a:spcBef>
              <a:spcAft>
                <a:spcPct val="0"/>
              </a:spcAft>
              <a:buClrTx/>
              <a:buSzTx/>
              <a:buFontTx/>
              <a:buChar char="•"/>
              <a:tabLst/>
            </a:pPr>
            <a:endParaRPr kumimoji="0" lang="de-DE" sz="1300" b="0" i="0" u="none" strike="noStrike" cap="none" normalizeH="0" baseline="0" dirty="0">
              <a:ln>
                <a:noFill/>
              </a:ln>
              <a:solidFill>
                <a:schemeClr val="tx1"/>
              </a:solidFill>
              <a:effectLst/>
              <a:latin typeface="Trebuchet MS" pitchFamily="34" charset="0"/>
              <a:cs typeface="Times New Roman" pitchFamily="18" charset="0"/>
            </a:endParaRPr>
          </a:p>
        </p:txBody>
      </p:sp>
      <p:sp>
        <p:nvSpPr>
          <p:cNvPr id="4" name="Rectangle 9"/>
          <p:cNvSpPr>
            <a:spLocks noChangeArrowheads="1"/>
          </p:cNvSpPr>
          <p:nvPr/>
        </p:nvSpPr>
        <p:spPr bwMode="auto">
          <a:xfrm>
            <a:off x="0" y="900000"/>
            <a:ext cx="9144000" cy="36000"/>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marL="115888" indent="-115888"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spcBef>
                <a:spcPct val="50000"/>
              </a:spcBef>
              <a:buFontTx/>
              <a:buChar char="•"/>
              <a:defRPr/>
            </a:pPr>
            <a:endParaRPr lang="en-US" altLang="en-US" sz="1300" b="0" dirty="0">
              <a:solidFill>
                <a:schemeClr val="bg1"/>
              </a:solidFill>
              <a:latin typeface="+mn-lt"/>
            </a:endParaRPr>
          </a:p>
        </p:txBody>
      </p:sp>
      <p:sp>
        <p:nvSpPr>
          <p:cNvPr id="2" name="Title 1"/>
          <p:cNvSpPr>
            <a:spLocks noGrp="1"/>
          </p:cNvSpPr>
          <p:nvPr>
            <p:ph type="title"/>
          </p:nvPr>
        </p:nvSpPr>
        <p:spPr>
          <a:xfrm>
            <a:off x="356934" y="116632"/>
            <a:ext cx="8462029" cy="756707"/>
          </a:xfrm>
        </p:spPr>
        <p:txBody>
          <a:bodyPr anchor="b"/>
          <a:lstStyle>
            <a:lvl1pPr>
              <a:defRPr sz="2200" b="1" i="0">
                <a:solidFill>
                  <a:schemeClr val="bg1"/>
                </a:solidFill>
              </a:defRPr>
            </a:lvl1pPr>
          </a:lstStyle>
          <a:p>
            <a:r>
              <a:rPr lang="en-US" dirty="0"/>
              <a:t>Click to edit Master title style</a:t>
            </a:r>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baseline="0" smtClean="0"/>
            </a:lvl1pPr>
          </a:lstStyle>
          <a:p>
            <a:pPr lvl="0"/>
            <a:r>
              <a:rPr lang="en-US" dirty="0"/>
              <a:t>Click to edit Master text styles</a:t>
            </a:r>
          </a:p>
        </p:txBody>
      </p:sp>
      <p:sp>
        <p:nvSpPr>
          <p:cNvPr id="5" name="Slide Number Placeholder 3"/>
          <p:cNvSpPr>
            <a:spLocks noGrp="1"/>
          </p:cNvSpPr>
          <p:nvPr>
            <p:ph type="sldNum" sz="quarter" idx="14"/>
          </p:nvPr>
        </p:nvSpPr>
        <p:spPr/>
        <p:txBody>
          <a:bodyPr/>
          <a:lstStyle>
            <a:lvl1pPr>
              <a:defRPr/>
            </a:lvl1pPr>
          </a:lstStyle>
          <a:p>
            <a:pPr>
              <a:defRPr/>
            </a:pPr>
            <a:fld id="{2682E26A-15DB-42E2-AF95-BB64871F9682}" type="slidenum">
              <a:rPr lang="en-US" smtClean="0"/>
              <a:pPr>
                <a:defRPr/>
              </a:pPr>
              <a:t>‹#›</a:t>
            </a:fld>
            <a:endParaRPr lang="en-US" dirty="0"/>
          </a:p>
        </p:txBody>
      </p:sp>
      <p:sp>
        <p:nvSpPr>
          <p:cNvPr id="6" name="Footer Placeholder 4"/>
          <p:cNvSpPr>
            <a:spLocks noGrp="1"/>
          </p:cNvSpPr>
          <p:nvPr>
            <p:ph type="ftr" sz="quarter" idx="15"/>
          </p:nvPr>
        </p:nvSpPr>
        <p:spPr/>
        <p:txBody>
          <a:bodyPr/>
          <a:lstStyle>
            <a:lvl1pPr>
              <a:defRPr/>
            </a:lvl1pPr>
          </a:lstStyle>
          <a:p>
            <a:pPr>
              <a:defRPr/>
            </a:pPr>
            <a:r>
              <a:rPr lang="en-US" dirty="0"/>
              <a:t>Presentation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46D0B23-5770-4175-A309-DDADD0F85958}" type="datetime1">
              <a:rPr lang="en-US" smtClean="0"/>
              <a:pPr/>
              <a:t>5/13/2017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42399CE-7002-4556-A874-CE61D604B48D}" type="slidenum">
              <a:rPr lang="en-US" smtClean="0"/>
              <a:pPr/>
              <a:t>‹#›</a:t>
            </a:fld>
            <a:endParaRPr lang="en-US" dirty="0"/>
          </a:p>
        </p:txBody>
      </p:sp>
    </p:spTree>
    <p:extLst>
      <p:ext uri="{BB962C8B-B14F-4D97-AF65-F5344CB8AC3E}">
        <p14:creationId xmlns:p14="http://schemas.microsoft.com/office/powerpoint/2010/main" val="393815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213F175-E396-4709-B90C-AA0DF954F98D}" type="datetime1">
              <a:rPr lang="en-US" smtClean="0"/>
              <a:pPr/>
              <a:t>5/13/2017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42399CE-7002-4556-A874-CE61D604B48D}" type="slidenum">
              <a:rPr lang="en-US" smtClean="0"/>
              <a:pPr/>
              <a:t>‹#›</a:t>
            </a:fld>
            <a:endParaRPr lang="en-US" dirty="0"/>
          </a:p>
        </p:txBody>
      </p:sp>
    </p:spTree>
    <p:extLst>
      <p:ext uri="{BB962C8B-B14F-4D97-AF65-F5344CB8AC3E}">
        <p14:creationId xmlns:p14="http://schemas.microsoft.com/office/powerpoint/2010/main" val="289647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s-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8EFD349-49F8-4B7C-8614-7ADBFE51B9AC}" type="datetimeFigureOut">
              <a:rPr lang="es-US" smtClean="0"/>
              <a:t>5/13/2017</a:t>
            </a:fld>
            <a:endParaRPr lang="es-US"/>
          </a:p>
        </p:txBody>
      </p:sp>
      <p:sp>
        <p:nvSpPr>
          <p:cNvPr id="5" name="Footer Placeholder 4"/>
          <p:cNvSpPr>
            <a:spLocks noGrp="1"/>
          </p:cNvSpPr>
          <p:nvPr>
            <p:ph type="ftr" sz="quarter" idx="11"/>
          </p:nvPr>
        </p:nvSpPr>
        <p:spPr/>
        <p:txBody>
          <a:bodyPr/>
          <a:lstStyle/>
          <a:p>
            <a:endParaRPr lang="es-US"/>
          </a:p>
        </p:txBody>
      </p:sp>
      <p:sp>
        <p:nvSpPr>
          <p:cNvPr id="6" name="Slide Number Placeholder 5"/>
          <p:cNvSpPr>
            <a:spLocks noGrp="1"/>
          </p:cNvSpPr>
          <p:nvPr>
            <p:ph type="sldNum" sz="quarter" idx="12"/>
          </p:nvPr>
        </p:nvSpPr>
        <p:spPr/>
        <p:txBody>
          <a:bodyPr/>
          <a:lstStyle/>
          <a:p>
            <a:fld id="{CFF6E238-6C4F-4A4B-9E55-ED701E89D880}" type="slidenum">
              <a:rPr lang="es-US" smtClean="0"/>
              <a:t>‹#›</a:t>
            </a:fld>
            <a:endParaRPr lang="es-US"/>
          </a:p>
        </p:txBody>
      </p:sp>
    </p:spTree>
    <p:extLst>
      <p:ext uri="{BB962C8B-B14F-4D97-AF65-F5344CB8AC3E}">
        <p14:creationId xmlns:p14="http://schemas.microsoft.com/office/powerpoint/2010/main" val="1778166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DE17C88-0378-4FF7-A4E8-8796A0BA3F76}" type="datetime1">
              <a:rPr lang="en-US" smtClean="0"/>
              <a:pPr/>
              <a:t>5/13/2017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42399CE-7002-4556-A874-CE61D604B48D}" type="slidenum">
              <a:rPr lang="en-US" smtClean="0"/>
              <a:pPr/>
              <a:t>‹#›</a:t>
            </a:fld>
            <a:endParaRPr lang="en-US" dirty="0"/>
          </a:p>
        </p:txBody>
      </p:sp>
    </p:spTree>
    <p:extLst>
      <p:ext uri="{BB962C8B-B14F-4D97-AF65-F5344CB8AC3E}">
        <p14:creationId xmlns:p14="http://schemas.microsoft.com/office/powerpoint/2010/main" val="309581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DB0FA20-74D2-4979-BA85-7B366D1A7579}" type="datetime1">
              <a:rPr lang="en-US" smtClean="0"/>
              <a:pPr/>
              <a:t>5/13/2017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42399CE-7002-4556-A874-CE61D604B48D}" type="slidenum">
              <a:rPr lang="en-US" smtClean="0"/>
              <a:pPr/>
              <a:t>‹#›</a:t>
            </a:fld>
            <a:endParaRPr lang="en-US" dirty="0"/>
          </a:p>
        </p:txBody>
      </p:sp>
    </p:spTree>
    <p:extLst>
      <p:ext uri="{BB962C8B-B14F-4D97-AF65-F5344CB8AC3E}">
        <p14:creationId xmlns:p14="http://schemas.microsoft.com/office/powerpoint/2010/main" val="3522391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10.xml"/><Relationship Id="rId4" Type="http://schemas.openxmlformats.org/officeDocument/2006/relationships/slideLayout" Target="../slideLayouts/slideLayout28.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8.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4.png"/><Relationship Id="rId5" Type="http://schemas.openxmlformats.org/officeDocument/2006/relationships/theme" Target="../theme/theme9.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de-DE"/>
              <a:t>Titelmasterformat durch Klicken bearbeiten</a:t>
            </a:r>
            <a:endParaRPr lang="en-US" dirty="0"/>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a:t>Textmasterformate durch Klicken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US" altLang="en-US"/>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ctr">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551" r:id="rId1"/>
    <p:sldLayoutId id="2147485552" r:id="rId2"/>
    <p:sldLayoutId id="2147485553" r:id="rId3"/>
  </p:sldLayoutIdLst>
  <p:hf hdr="0" ft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ＭＳ Ｐゴシック" charset="0"/>
        </a:defRPr>
      </a:lvl1pPr>
      <a:lvl2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1" fontAlgn="base" hangingPunct="1">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5559" r:id="rId1"/>
    <p:sldLayoutId id="2147485560" r:id="rId2"/>
    <p:sldLayoutId id="2147485561" r:id="rId3"/>
    <p:sldLayoutId id="2147485562" r:id="rId4"/>
  </p:sldLayoutIdLst>
  <p:hf hdr="0" ftr="0" dt="0"/>
  <p:txStyles>
    <p:titleStyle>
      <a:lvl1pPr algn="l" rtl="0" eaLnBrk="0" fontAlgn="base" hangingPunct="0">
        <a:spcBef>
          <a:spcPct val="0"/>
        </a:spcBef>
        <a:spcAft>
          <a:spcPct val="0"/>
        </a:spcAft>
        <a:defRPr sz="2600" cap="all">
          <a:solidFill>
            <a:schemeClr val="tx1"/>
          </a:solidFill>
          <a:latin typeface="+mj-lt"/>
          <a:ea typeface="MS PGothic" pitchFamily="34" charset="-128"/>
          <a:cs typeface="ＭＳ Ｐゴシック" charset="0"/>
        </a:defRPr>
      </a:lvl1pPr>
      <a:lvl2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2pPr>
      <a:lvl3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3pPr>
      <a:lvl4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4pPr>
      <a:lvl5pPr algn="l" rtl="0" eaLnBrk="0" fontAlgn="base" hangingPunct="0">
        <a:spcBef>
          <a:spcPct val="0"/>
        </a:spcBef>
        <a:spcAft>
          <a:spcPct val="0"/>
        </a:spcAft>
        <a:defRPr sz="2600">
          <a:solidFill>
            <a:schemeClr val="tx1"/>
          </a:solidFill>
          <a:latin typeface="Arial Bold" charset="0"/>
          <a:ea typeface="MS PGothic" pitchFamily="34" charset="-128"/>
          <a:cs typeface="ＭＳ Ｐゴシック"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15000"/>
        </a:lnSpc>
        <a:spcBef>
          <a:spcPct val="20000"/>
        </a:spcBef>
        <a:spcAft>
          <a:spcPct val="0"/>
        </a:spcAft>
        <a:buClr>
          <a:srgbClr val="00783C"/>
        </a:buClr>
        <a:defRPr>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0" fontAlgn="base" hangingPunct="0">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0" fontAlgn="base" hangingPunct="0">
        <a:spcBef>
          <a:spcPct val="20000"/>
        </a:spcBef>
        <a:spcAft>
          <a:spcPct val="0"/>
        </a:spcAft>
        <a:buClr>
          <a:srgbClr val="00783C"/>
        </a:buClr>
        <a:defRPr>
          <a:solidFill>
            <a:schemeClr val="tx1"/>
          </a:solidFill>
          <a:latin typeface="+mn-lt"/>
          <a:ea typeface="MS PGothic" pitchFamily="34" charset="-128"/>
        </a:defRPr>
      </a:lvl5pPr>
      <a:lvl6pPr marL="2514600" indent="-228600" algn="l" rtl="0" fontAlgn="base">
        <a:spcBef>
          <a:spcPct val="20000"/>
        </a:spcBef>
        <a:spcAft>
          <a:spcPct val="0"/>
        </a:spcAft>
        <a:buClr>
          <a:srgbClr val="00783C"/>
        </a:buClr>
        <a:buChar char="»"/>
        <a:defRPr sz="1600">
          <a:solidFill>
            <a:schemeClr val="tx1"/>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11267"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11268"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45090074-E794-45E6-B692-123636EAB92B}" type="slidenum">
              <a:rPr lang="en-US"/>
              <a:pPr>
                <a:defRPr/>
              </a:pPr>
              <a:t>‹#›</a:t>
            </a:fld>
            <a:endParaRPr lang="en-US" dirty="0"/>
          </a:p>
        </p:txBody>
      </p:sp>
      <p:sp>
        <p:nvSpPr>
          <p:cNvPr id="1127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11272" name="Picture 10"/>
          <p:cNvPicPr>
            <a:picLocks noChangeAspect="1"/>
          </p:cNvPicPr>
          <p:nvPr/>
        </p:nvPicPr>
        <p:blipFill>
          <a:blip r:embed="rId3"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50" r:id="rId1"/>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205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205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801869B0-AA92-4FC7-8A3C-72EBC769E9DF}" type="slidenum">
              <a:rPr lang="en-US"/>
              <a:pPr>
                <a:defRPr/>
              </a:pPr>
              <a:t>‹#›</a:t>
            </a:fld>
            <a:endParaRPr lang="en-US" dirty="0"/>
          </a:p>
        </p:txBody>
      </p:sp>
      <p:sp>
        <p:nvSpPr>
          <p:cNvPr id="205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2056" name="Picture 10"/>
          <p:cNvPicPr>
            <a:picLocks noChangeAspect="1"/>
          </p:cNvPicPr>
          <p:nvPr/>
        </p:nvPicPr>
        <p:blipFill>
          <a:blip r:embed="rId8" cstate="print"/>
          <a:srcRect/>
          <a:stretch>
            <a:fillRect/>
          </a:stretch>
        </p:blipFill>
        <p:spPr bwMode="auto">
          <a:xfrm>
            <a:off x="6853237" y="634365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54" r:id="rId1"/>
    <p:sldLayoutId id="2147485565" r:id="rId2"/>
    <p:sldLayoutId id="2147485566" r:id="rId3"/>
    <p:sldLayoutId id="2147485568" r:id="rId4"/>
    <p:sldLayoutId id="2147485570" r:id="rId5"/>
    <p:sldLayoutId id="2147485571" r:id="rId6"/>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3075"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3076"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DD476A0C-CE99-4C4E-A960-0CFF94D40E3F}" type="slidenum">
              <a:rPr lang="en-US"/>
              <a:pPr>
                <a:defRPr/>
              </a:pPr>
              <a:t>‹#›</a:t>
            </a:fld>
            <a:endParaRPr lang="en-US" dirty="0"/>
          </a:p>
        </p:txBody>
      </p:sp>
      <p:sp>
        <p:nvSpPr>
          <p:cNvPr id="307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3080" name="Picture 10"/>
          <p:cNvPicPr>
            <a:picLocks noChangeAspect="1"/>
          </p:cNvPicPr>
          <p:nvPr/>
        </p:nvPicPr>
        <p:blipFill>
          <a:blip r:embed="rId4"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55" r:id="rId1"/>
    <p:sldLayoutId id="2147485556" r:id="rId2"/>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4099"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4100"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E6C0E416-C6E3-4657-804E-CE1253DA8E58}" type="slidenum">
              <a:rPr lang="en-US"/>
              <a:pPr>
                <a:defRPr/>
              </a:pPr>
              <a:t>‹#›</a:t>
            </a:fld>
            <a:endParaRPr lang="en-US" dirty="0"/>
          </a:p>
        </p:txBody>
      </p:sp>
      <p:sp>
        <p:nvSpPr>
          <p:cNvPr id="410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4104" name="Picture 10"/>
          <p:cNvPicPr>
            <a:picLocks noChangeAspect="1"/>
          </p:cNvPicPr>
          <p:nvPr/>
        </p:nvPicPr>
        <p:blipFill>
          <a:blip r:embed="rId4"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39" r:id="rId1"/>
    <p:sldLayoutId id="2147485540" r:id="rId2"/>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5123"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5124"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4C10D5C3-0436-4C51-97CD-7081B5769CB7}" type="slidenum">
              <a:rPr lang="en-US"/>
              <a:pPr>
                <a:defRPr/>
              </a:pPr>
              <a:t>‹#›</a:t>
            </a:fld>
            <a:endParaRPr lang="en-US" dirty="0"/>
          </a:p>
        </p:txBody>
      </p:sp>
      <p:sp>
        <p:nvSpPr>
          <p:cNvPr id="5127"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5128" name="Picture 10"/>
          <p:cNvPicPr>
            <a:picLocks noChangeAspect="1"/>
          </p:cNvPicPr>
          <p:nvPr/>
        </p:nvPicPr>
        <p:blipFill>
          <a:blip r:embed="rId4"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41" r:id="rId1"/>
    <p:sldLayoutId id="2147485542" r:id="rId2"/>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6147"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7C237730-73EF-4503-9D60-DD276BC158B4}" type="slidenum">
              <a:rPr lang="en-US"/>
              <a:pPr>
                <a:defRPr/>
              </a:pPr>
              <a:t>‹#›</a:t>
            </a:fld>
            <a:endParaRPr lang="en-US" dirty="0"/>
          </a:p>
        </p:txBody>
      </p:sp>
      <p:sp>
        <p:nvSpPr>
          <p:cNvPr id="6151"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6152" name="Picture 10"/>
          <p:cNvPicPr>
            <a:picLocks noChangeAspect="1"/>
          </p:cNvPicPr>
          <p:nvPr/>
        </p:nvPicPr>
        <p:blipFill>
          <a:blip r:embed="rId4"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43" r:id="rId1"/>
    <p:sldLayoutId id="2147485544" r:id="rId2"/>
  </p:sldLayoutIdLst>
  <p:hf hdr="0" ftr="0" dt="0"/>
  <p:txStyles>
    <p:titleStyle>
      <a:lvl1pPr algn="l" rtl="0" eaLnBrk="0" fontAlgn="base" hangingPunct="0">
        <a:spcBef>
          <a:spcPct val="0"/>
        </a:spcBef>
        <a:spcAft>
          <a:spcPct val="0"/>
        </a:spcAft>
        <a:buFont typeface="Arial"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7171"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717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9933FB25-B516-4865-A33A-510C13A0E05A}" type="slidenum">
              <a:rPr lang="en-US"/>
              <a:pPr>
                <a:defRPr/>
              </a:pPr>
              <a:t>‹#›</a:t>
            </a:fld>
            <a:endParaRPr lang="en-US" dirty="0"/>
          </a:p>
        </p:txBody>
      </p:sp>
      <p:sp>
        <p:nvSpPr>
          <p:cNvPr id="7175"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7176" name="Picture 10"/>
          <p:cNvPicPr>
            <a:picLocks noChangeAspect="1"/>
          </p:cNvPicPr>
          <p:nvPr/>
        </p:nvPicPr>
        <p:blipFill>
          <a:blip r:embed="rId3"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57" r:id="rId1"/>
  </p:sldLayoutIdLst>
  <p:hf hdr="0" ftr="0" dt="0"/>
  <p:txStyles>
    <p:titleStyle>
      <a:lvl1pPr algn="l" rtl="0" eaLnBrk="0" fontAlgn="base" hangingPunct="0">
        <a:spcBef>
          <a:spcPct val="0"/>
        </a:spcBef>
        <a:spcAft>
          <a:spcPct val="0"/>
        </a:spcAft>
        <a:buFont typeface="Arial" charset="0"/>
        <a:defRPr sz="2200">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8195"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BF42FBC6-F6E8-4E50-958A-3F63F8446B7A}" type="slidenum">
              <a:rPr lang="en-US"/>
              <a:pPr>
                <a:defRPr/>
              </a:pPr>
              <a:t>‹#›</a:t>
            </a:fld>
            <a:endParaRPr lang="en-US" dirty="0"/>
          </a:p>
        </p:txBody>
      </p:sp>
      <p:sp>
        <p:nvSpPr>
          <p:cNvPr id="8199"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8200" name="Picture 10"/>
          <p:cNvPicPr>
            <a:picLocks noChangeAspect="1"/>
          </p:cNvPicPr>
          <p:nvPr/>
        </p:nvPicPr>
        <p:blipFill>
          <a:blip r:embed="rId4"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45" r:id="rId1"/>
    <p:sldLayoutId id="2147485558" r:id="rId2"/>
  </p:sldLayoutIdLst>
  <p:hf hdr="0" ftr="0" dt="0"/>
  <p:txStyles>
    <p:titleStyle>
      <a:lvl1pPr algn="l" rtl="0" eaLnBrk="0" fontAlgn="base" hangingPunct="0">
        <a:spcBef>
          <a:spcPct val="0"/>
        </a:spcBef>
        <a:spcAft>
          <a:spcPct val="0"/>
        </a:spcAft>
        <a:buFont typeface="Arial"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Freeform 84"/>
          <p:cNvSpPr>
            <a:spLocks/>
          </p:cNvSpPr>
          <p:nvPr/>
        </p:nvSpPr>
        <p:spPr bwMode="auto">
          <a:xfrm flipH="1">
            <a:off x="8189913" y="6323013"/>
            <a:ext cx="349250" cy="534987"/>
          </a:xfrm>
          <a:custGeom>
            <a:avLst/>
            <a:gdLst>
              <a:gd name="T0" fmla="*/ 0 w 638"/>
              <a:gd name="T1" fmla="*/ 0 h 1194"/>
              <a:gd name="T2" fmla="*/ 2147483647 w 638"/>
              <a:gd name="T3" fmla="*/ 2147483647 h 1194"/>
              <a:gd name="T4" fmla="*/ 2147483647 w 638"/>
              <a:gd name="T5" fmla="*/ 2147483647 h 1194"/>
              <a:gd name="T6" fmla="*/ 2147483647 w 638"/>
              <a:gd name="T7" fmla="*/ 2147483647 h 1194"/>
              <a:gd name="T8" fmla="*/ 2147483647 w 638"/>
              <a:gd name="T9" fmla="*/ 2147483647 h 1194"/>
              <a:gd name="T10" fmla="*/ 2147483647 w 638"/>
              <a:gd name="T11" fmla="*/ 2147483647 h 1194"/>
              <a:gd name="T12" fmla="*/ 2147483647 w 638"/>
              <a:gd name="T13" fmla="*/ 2147483647 h 1194"/>
              <a:gd name="T14" fmla="*/ 2147483647 w 638"/>
              <a:gd name="T15" fmla="*/ 2147483647 h 1194"/>
              <a:gd name="T16" fmla="*/ 2147483647 w 638"/>
              <a:gd name="T17" fmla="*/ 2147483647 h 1194"/>
              <a:gd name="T18" fmla="*/ 2147483647 w 638"/>
              <a:gd name="T19" fmla="*/ 2147483647 h 1194"/>
              <a:gd name="T20" fmla="*/ 2147483647 w 638"/>
              <a:gd name="T21" fmla="*/ 2147483647 h 1194"/>
              <a:gd name="T22" fmla="*/ 2147483647 w 638"/>
              <a:gd name="T23" fmla="*/ 2147483647 h 1194"/>
              <a:gd name="T24" fmla="*/ 2147483647 w 638"/>
              <a:gd name="T25" fmla="*/ 2147483647 h 1194"/>
              <a:gd name="T26" fmla="*/ 2147483647 w 638"/>
              <a:gd name="T27" fmla="*/ 2147483647 h 1194"/>
              <a:gd name="T28" fmla="*/ 2147483647 w 638"/>
              <a:gd name="T29" fmla="*/ 2147483647 h 1194"/>
              <a:gd name="T30" fmla="*/ 2147483647 w 638"/>
              <a:gd name="T31" fmla="*/ 2147483647 h 1194"/>
              <a:gd name="T32" fmla="*/ 2147483647 w 638"/>
              <a:gd name="T33" fmla="*/ 2147483647 h 1194"/>
              <a:gd name="T34" fmla="*/ 2147483647 w 638"/>
              <a:gd name="T35" fmla="*/ 2147483647 h 1194"/>
              <a:gd name="T36" fmla="*/ 2147483647 w 638"/>
              <a:gd name="T37" fmla="*/ 2147483647 h 1194"/>
              <a:gd name="T38" fmla="*/ 2147483647 w 638"/>
              <a:gd name="T39" fmla="*/ 2147483647 h 1194"/>
              <a:gd name="T40" fmla="*/ 2147483647 w 638"/>
              <a:gd name="T41" fmla="*/ 2147483647 h 1194"/>
              <a:gd name="T42" fmla="*/ 2147483647 w 638"/>
              <a:gd name="T43" fmla="*/ 2147483647 h 1194"/>
              <a:gd name="T44" fmla="*/ 2147483647 w 638"/>
              <a:gd name="T45" fmla="*/ 2147483647 h 1194"/>
              <a:gd name="T46" fmla="*/ 2147483647 w 638"/>
              <a:gd name="T47" fmla="*/ 2147483647 h 1194"/>
              <a:gd name="T48" fmla="*/ 2147483647 w 638"/>
              <a:gd name="T49" fmla="*/ 2147483647 h 1194"/>
              <a:gd name="T50" fmla="*/ 2147483647 w 638"/>
              <a:gd name="T51" fmla="*/ 2147483647 h 1194"/>
              <a:gd name="T52" fmla="*/ 2147483647 w 638"/>
              <a:gd name="T53" fmla="*/ 2147483647 h 1194"/>
              <a:gd name="T54" fmla="*/ 2147483647 w 638"/>
              <a:gd name="T55" fmla="*/ 2147483647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9219" name="Freeform 85"/>
          <p:cNvSpPr>
            <a:spLocks/>
          </p:cNvSpPr>
          <p:nvPr/>
        </p:nvSpPr>
        <p:spPr bwMode="auto">
          <a:xfrm flipH="1">
            <a:off x="8545513" y="6146800"/>
            <a:ext cx="246062" cy="165100"/>
          </a:xfrm>
          <a:custGeom>
            <a:avLst/>
            <a:gdLst>
              <a:gd name="T0" fmla="*/ 2147483647 w 448"/>
              <a:gd name="T1" fmla="*/ 2147483647 h 372"/>
              <a:gd name="T2" fmla="*/ 2147483647 w 448"/>
              <a:gd name="T3" fmla="*/ 2147483647 h 372"/>
              <a:gd name="T4" fmla="*/ 2147483647 w 448"/>
              <a:gd name="T5" fmla="*/ 2147483647 h 372"/>
              <a:gd name="T6" fmla="*/ 2147483647 w 448"/>
              <a:gd name="T7" fmla="*/ 2147483647 h 372"/>
              <a:gd name="T8" fmla="*/ 2147483647 w 448"/>
              <a:gd name="T9" fmla="*/ 2147483647 h 372"/>
              <a:gd name="T10" fmla="*/ 2147483647 w 448"/>
              <a:gd name="T11" fmla="*/ 2147483647 h 372"/>
              <a:gd name="T12" fmla="*/ 0 w 448"/>
              <a:gd name="T13" fmla="*/ 0 h 372"/>
              <a:gd name="T14" fmla="*/ 2147483647 w 448"/>
              <a:gd name="T15" fmla="*/ 0 h 372"/>
              <a:gd name="T16" fmla="*/ 2147483647 w 448"/>
              <a:gd name="T17" fmla="*/ 2147483647 h 372"/>
              <a:gd name="T18" fmla="*/ 2147483647 w 448"/>
              <a:gd name="T19" fmla="*/ 2147483647 h 372"/>
              <a:gd name="T20" fmla="*/ 2147483647 w 448"/>
              <a:gd name="T21" fmla="*/ 2147483647 h 372"/>
              <a:gd name="T22" fmla="*/ 2147483647 w 448"/>
              <a:gd name="T23" fmla="*/ 2147483647 h 372"/>
              <a:gd name="T24" fmla="*/ 2147483647 w 448"/>
              <a:gd name="T25" fmla="*/ 2147483647 h 372"/>
              <a:gd name="T26" fmla="*/ 2147483647 w 448"/>
              <a:gd name="T27" fmla="*/ 2147483647 h 372"/>
              <a:gd name="T28" fmla="*/ 2147483647 w 448"/>
              <a:gd name="T29" fmla="*/ 2147483647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w="9525" cap="flat" cmpd="sng">
            <a:noFill/>
            <a:prstDash val="solid"/>
            <a:round/>
            <a:headEnd type="none" w="med" len="med"/>
            <a:tailEnd type="none" w="med" len="med"/>
          </a:ln>
        </p:spPr>
        <p:txBody>
          <a:bodyPr wrap="none" lIns="0" tIns="0" rIns="0" bIns="0" anchor="ctr"/>
          <a:lstStyle/>
          <a:p>
            <a:endParaRPr lang="de-DE" dirty="0"/>
          </a:p>
        </p:txBody>
      </p:sp>
      <p:sp>
        <p:nvSpPr>
          <p:cNvPr id="9220"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en-US"/>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Paragraph content</a:t>
            </a:r>
          </a:p>
          <a:p>
            <a:pPr lvl="1"/>
            <a:r>
              <a:rPr lang="en-US" dirty="0"/>
              <a:t>Bullets</a:t>
            </a:r>
          </a:p>
          <a:p>
            <a:pPr lvl="5"/>
            <a:r>
              <a:rPr lang="en-US" dirty="0"/>
              <a:t>Bullets</a:t>
            </a:r>
          </a:p>
          <a:p>
            <a:pPr lvl="3"/>
            <a:r>
              <a:rPr lang="en-US" dirty="0"/>
              <a:t>Bullets</a:t>
            </a:r>
          </a:p>
          <a:p>
            <a:pPr lvl="4"/>
            <a:r>
              <a:rPr lang="en-US" dirty="0"/>
              <a:t>Bullets</a:t>
            </a:r>
          </a:p>
        </p:txBody>
      </p:sp>
      <p:sp>
        <p:nvSpPr>
          <p:cNvPr id="1030" name="Rectangle 6"/>
          <p:cNvSpPr>
            <a:spLocks noGrp="1" noChangeArrowheads="1"/>
          </p:cNvSpPr>
          <p:nvPr>
            <p:ph type="sldNum" sz="quarter" idx="4"/>
          </p:nvPr>
        </p:nvSpPr>
        <p:spPr bwMode="auto">
          <a:xfrm>
            <a:off x="357188" y="6350000"/>
            <a:ext cx="552450" cy="358775"/>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lvl1pPr algn="l">
              <a:defRPr sz="1100" b="0">
                <a:solidFill>
                  <a:srgbClr val="7F7F7F"/>
                </a:solidFill>
                <a:latin typeface="Arial"/>
                <a:ea typeface="+mn-ea"/>
                <a:cs typeface="Arial"/>
              </a:defRPr>
            </a:lvl1pPr>
          </a:lstStyle>
          <a:p>
            <a:pPr>
              <a:defRPr/>
            </a:pPr>
            <a:fld id="{002D4E9B-B7CA-486D-9ED6-FB555A9B59D4}" type="slidenum">
              <a:rPr lang="en-US"/>
              <a:pPr>
                <a:defRPr/>
              </a:pPr>
              <a:t>‹#›</a:t>
            </a:fld>
            <a:endParaRPr lang="en-US" dirty="0"/>
          </a:p>
        </p:txBody>
      </p:sp>
      <p:sp>
        <p:nvSpPr>
          <p:cNvPr id="9223"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charset="0"/>
                <a:ea typeface="ＭＳ Ｐゴシック" charset="0"/>
                <a:cs typeface="ＭＳ Ｐゴシック" charset="0"/>
              </a:defRPr>
            </a:lvl1pPr>
            <a:lvl2pPr marL="742950" indent="-285750" eaLnBrk="0" hangingPunct="0">
              <a:defRPr sz="1600" b="1">
                <a:solidFill>
                  <a:schemeClr val="tx1"/>
                </a:solidFill>
                <a:latin typeface="Trebuchet MS" charset="0"/>
                <a:ea typeface="ＭＳ Ｐゴシック" charset="0"/>
              </a:defRPr>
            </a:lvl2pPr>
            <a:lvl3pPr marL="1143000" indent="-228600" eaLnBrk="0" hangingPunct="0">
              <a:defRPr sz="1600" b="1">
                <a:solidFill>
                  <a:schemeClr val="tx1"/>
                </a:solidFill>
                <a:latin typeface="Trebuchet MS" charset="0"/>
                <a:ea typeface="ＭＳ Ｐゴシック" charset="0"/>
              </a:defRPr>
            </a:lvl3pPr>
            <a:lvl4pPr marL="1600200" indent="-228600" eaLnBrk="0" hangingPunct="0">
              <a:defRPr sz="1600" b="1">
                <a:solidFill>
                  <a:schemeClr val="tx1"/>
                </a:solidFill>
                <a:latin typeface="Trebuchet MS" charset="0"/>
                <a:ea typeface="ＭＳ Ｐゴシック" charset="0"/>
              </a:defRPr>
            </a:lvl4pPr>
            <a:lvl5pPr marL="2057400" indent="-228600" eaLnBrk="0" hangingPunct="0">
              <a:defRPr sz="1600" b="1">
                <a:solidFill>
                  <a:schemeClr val="tx1"/>
                </a:solidFill>
                <a:latin typeface="Trebuchet MS" charset="0"/>
                <a:ea typeface="ＭＳ Ｐゴシック" charset="0"/>
              </a:defRPr>
            </a:lvl5pPr>
            <a:lvl6pPr marL="2514600" indent="-228600" eaLnBrk="0" fontAlgn="base" hangingPunct="0">
              <a:spcBef>
                <a:spcPct val="0"/>
              </a:spcBef>
              <a:spcAft>
                <a:spcPct val="0"/>
              </a:spcAft>
              <a:defRPr sz="1600" b="1">
                <a:solidFill>
                  <a:schemeClr val="tx1"/>
                </a:solidFill>
                <a:latin typeface="Trebuchet MS" charset="0"/>
                <a:ea typeface="ＭＳ Ｐゴシック" charset="0"/>
              </a:defRPr>
            </a:lvl6pPr>
            <a:lvl7pPr marL="2971800" indent="-228600" eaLnBrk="0" fontAlgn="base" hangingPunct="0">
              <a:spcBef>
                <a:spcPct val="0"/>
              </a:spcBef>
              <a:spcAft>
                <a:spcPct val="0"/>
              </a:spcAft>
              <a:defRPr sz="1600" b="1">
                <a:solidFill>
                  <a:schemeClr val="tx1"/>
                </a:solidFill>
                <a:latin typeface="Trebuchet MS" charset="0"/>
                <a:ea typeface="ＭＳ Ｐゴシック" charset="0"/>
              </a:defRPr>
            </a:lvl7pPr>
            <a:lvl8pPr marL="3429000" indent="-228600" eaLnBrk="0" fontAlgn="base" hangingPunct="0">
              <a:spcBef>
                <a:spcPct val="0"/>
              </a:spcBef>
              <a:spcAft>
                <a:spcPct val="0"/>
              </a:spcAft>
              <a:defRPr sz="1600" b="1">
                <a:solidFill>
                  <a:schemeClr val="tx1"/>
                </a:solidFill>
                <a:latin typeface="Trebuchet MS" charset="0"/>
                <a:ea typeface="ＭＳ Ｐゴシック" charset="0"/>
              </a:defRPr>
            </a:lvl8pPr>
            <a:lvl9pPr marL="3886200" indent="-228600" eaLnBrk="0" fontAlgn="base" hangingPunct="0">
              <a:spcBef>
                <a:spcPct val="0"/>
              </a:spcBef>
              <a:spcAft>
                <a:spcPct val="0"/>
              </a:spcAft>
              <a:defRPr sz="1600" b="1">
                <a:solidFill>
                  <a:schemeClr val="tx1"/>
                </a:solidFill>
                <a:latin typeface="Trebuchet MS" charset="0"/>
                <a:ea typeface="ＭＳ Ｐゴシック" charset="0"/>
              </a:defRPr>
            </a:lvl9pPr>
          </a:lstStyle>
          <a:p>
            <a:pPr eaLnBrk="1" hangingPunct="1">
              <a:defRPr/>
            </a:pPr>
            <a:endParaRPr lang="en-US" dirty="0"/>
          </a:p>
        </p:txBody>
      </p:sp>
      <p:pic>
        <p:nvPicPr>
          <p:cNvPr id="9224" name="Picture 10"/>
          <p:cNvPicPr>
            <a:picLocks noChangeAspect="1"/>
          </p:cNvPicPr>
          <p:nvPr/>
        </p:nvPicPr>
        <p:blipFill>
          <a:blip r:embed="rId6" cstate="print"/>
          <a:srcRect/>
          <a:stretch>
            <a:fillRect/>
          </a:stretch>
        </p:blipFill>
        <p:spPr bwMode="auto">
          <a:xfrm>
            <a:off x="6915150" y="6311900"/>
            <a:ext cx="1982788" cy="388938"/>
          </a:xfrm>
          <a:prstGeom prst="rect">
            <a:avLst/>
          </a:prstGeom>
          <a:noFill/>
          <a:ln w="9525">
            <a:noFill/>
            <a:miter lim="800000"/>
            <a:headEnd/>
            <a:tailEnd/>
          </a:ln>
        </p:spPr>
      </p:pic>
      <p:sp>
        <p:nvSpPr>
          <p:cNvPr id="3" name="Footer Placeholder 2"/>
          <p:cNvSpPr>
            <a:spLocks noGrp="1"/>
          </p:cNvSpPr>
          <p:nvPr>
            <p:ph type="ftr" sz="quarter" idx="3"/>
          </p:nvPr>
        </p:nvSpPr>
        <p:spPr>
          <a:xfrm>
            <a:off x="1003300" y="6356350"/>
            <a:ext cx="5707063" cy="365125"/>
          </a:xfrm>
          <a:prstGeom prst="rect">
            <a:avLst/>
          </a:prstGeom>
        </p:spPr>
        <p:txBody>
          <a:bodyPr vert="horz" lIns="91440" tIns="45720" rIns="91440" bIns="45720" rtlCol="0" anchor="ctr"/>
          <a:lstStyle>
            <a:lvl1pPr algn="l">
              <a:defRPr sz="1200" b="0">
                <a:solidFill>
                  <a:srgbClr val="7F7F7F"/>
                </a:solidFill>
                <a:latin typeface="+mn-lt"/>
                <a:ea typeface="+mn-ea"/>
                <a:cs typeface="Times New Roman" pitchFamily="18" charset="0"/>
              </a:defRPr>
            </a:lvl1pPr>
          </a:lstStyle>
          <a:p>
            <a:pPr>
              <a:defRPr/>
            </a:pPr>
            <a:r>
              <a:rPr lang="en-US" dirty="0"/>
              <a:t>Presentation Title</a:t>
            </a:r>
          </a:p>
        </p:txBody>
      </p:sp>
    </p:spTree>
  </p:cSld>
  <p:clrMap bg1="lt1" tx1="dk1" bg2="lt2" tx2="dk2" accent1="accent1" accent2="accent2" accent3="accent3" accent4="accent4" accent5="accent5" accent6="accent6" hlink="hlink" folHlink="folHlink"/>
  <p:sldLayoutIdLst>
    <p:sldLayoutId id="2147485546" r:id="rId1"/>
    <p:sldLayoutId id="2147485547" r:id="rId2"/>
    <p:sldLayoutId id="2147485548" r:id="rId3"/>
    <p:sldLayoutId id="2147485549" r:id="rId4"/>
  </p:sldLayoutIdLst>
  <p:hf hdr="0" ftr="0" dt="0"/>
  <p:txStyles>
    <p:titleStyle>
      <a:lvl1pPr algn="l" rtl="0" eaLnBrk="0" fontAlgn="base" hangingPunct="0">
        <a:spcBef>
          <a:spcPct val="0"/>
        </a:spcBef>
        <a:spcAft>
          <a:spcPct val="0"/>
        </a:spcAft>
        <a:buFont typeface="Arial" charset="0"/>
        <a:defRPr sz="2200">
          <a:solidFill>
            <a:schemeClr val="tx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chemeClr val="tx1"/>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tif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jpe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 y="1044921"/>
            <a:ext cx="9143999" cy="4053173"/>
          </a:xfrm>
          <a:solidFill>
            <a:schemeClr val="tx1">
              <a:lumMod val="90000"/>
              <a:lumOff val="10000"/>
            </a:schemeClr>
          </a:solidFill>
        </p:spPr>
        <p:txBody>
          <a:bodyPr anchor="ctr"/>
          <a:lstStyle/>
          <a:p>
            <a:pPr>
              <a:lnSpc>
                <a:spcPct val="100000"/>
              </a:lnSpc>
              <a:spcBef>
                <a:spcPts val="0"/>
              </a:spcBef>
            </a:pPr>
            <a:endParaRPr lang="en-US" sz="800" b="1" dirty="0">
              <a:solidFill>
                <a:schemeClr val="bg1"/>
              </a:solidFill>
              <a:latin typeface="Cambria" panose="02040503050406030204" pitchFamily="18" charset="0"/>
            </a:endParaRPr>
          </a:p>
          <a:p>
            <a:pPr>
              <a:lnSpc>
                <a:spcPct val="100000"/>
              </a:lnSpc>
              <a:spcBef>
                <a:spcPts val="0"/>
              </a:spcBef>
            </a:pPr>
            <a:endParaRPr lang="en-US" sz="3200" b="1" dirty="0">
              <a:solidFill>
                <a:schemeClr val="bg1"/>
              </a:solidFill>
              <a:latin typeface="Cambria" panose="02040503050406030204" pitchFamily="18" charset="0"/>
            </a:endParaRPr>
          </a:p>
          <a:p>
            <a:pPr>
              <a:lnSpc>
                <a:spcPct val="100000"/>
              </a:lnSpc>
              <a:spcBef>
                <a:spcPts val="0"/>
              </a:spcBef>
            </a:pPr>
            <a:endParaRPr lang="en-US" sz="3200" b="1" dirty="0">
              <a:solidFill>
                <a:schemeClr val="bg1"/>
              </a:solidFill>
              <a:latin typeface="Cambria" panose="02040503050406030204" pitchFamily="18" charset="0"/>
            </a:endParaRPr>
          </a:p>
          <a:p>
            <a:pPr>
              <a:lnSpc>
                <a:spcPct val="100000"/>
              </a:lnSpc>
              <a:spcBef>
                <a:spcPts val="0"/>
              </a:spcBef>
            </a:pPr>
            <a:r>
              <a:rPr lang="en-US" sz="3200" b="1" dirty="0">
                <a:solidFill>
                  <a:schemeClr val="bg1"/>
                </a:solidFill>
                <a:latin typeface="Cambria" panose="02040503050406030204" pitchFamily="18" charset="0"/>
              </a:rPr>
              <a:t>THE SABER EQUITY AND INCLUSION FRAMEWORK:</a:t>
            </a:r>
          </a:p>
          <a:p>
            <a:pPr>
              <a:lnSpc>
                <a:spcPct val="100000"/>
              </a:lnSpc>
              <a:spcBef>
                <a:spcPts val="0"/>
              </a:spcBef>
            </a:pPr>
            <a:r>
              <a:rPr lang="en-US" sz="3200" b="1" dirty="0">
                <a:solidFill>
                  <a:schemeClr val="bg1"/>
                </a:solidFill>
                <a:latin typeface="Cambria" panose="02040503050406030204" pitchFamily="18" charset="0"/>
              </a:rPr>
              <a:t>Institutions, Practices and Results for Europe and Central Asia</a:t>
            </a:r>
          </a:p>
          <a:p>
            <a:pPr>
              <a:spcBef>
                <a:spcPts val="0"/>
              </a:spcBef>
            </a:pPr>
            <a:endParaRPr lang="en-US" sz="1100" b="1" dirty="0">
              <a:solidFill>
                <a:schemeClr val="bg1"/>
              </a:solidFill>
              <a:latin typeface="Cambria" panose="02040503050406030204" pitchFamily="18" charset="0"/>
            </a:endParaRPr>
          </a:p>
          <a:p>
            <a:pPr>
              <a:spcBef>
                <a:spcPts val="0"/>
              </a:spcBef>
            </a:pPr>
            <a:endParaRPr lang="en-US" sz="1100" b="1" dirty="0">
              <a:solidFill>
                <a:schemeClr val="bg1"/>
              </a:solidFill>
              <a:latin typeface="Cambria" panose="02040503050406030204" pitchFamily="18" charset="0"/>
            </a:endParaRPr>
          </a:p>
          <a:p>
            <a:pPr>
              <a:spcBef>
                <a:spcPts val="0"/>
              </a:spcBef>
            </a:pPr>
            <a:r>
              <a:rPr lang="en-US" sz="2400" b="1" dirty="0">
                <a:solidFill>
                  <a:schemeClr val="bg1"/>
                </a:solidFill>
                <a:latin typeface="Cambria" panose="02040503050406030204" pitchFamily="18" charset="0"/>
              </a:rPr>
              <a:t>Cristian Aedo</a:t>
            </a:r>
          </a:p>
          <a:p>
            <a:pPr>
              <a:spcBef>
                <a:spcPts val="0"/>
              </a:spcBef>
            </a:pPr>
            <a:r>
              <a:rPr lang="en-US" sz="2400" b="1" dirty="0">
                <a:solidFill>
                  <a:schemeClr val="bg1"/>
                </a:solidFill>
                <a:latin typeface="Cambria" panose="02040503050406030204" pitchFamily="18" charset="0"/>
              </a:rPr>
              <a:t>May 2017, Thessaloniki</a:t>
            </a:r>
          </a:p>
          <a:p>
            <a:pPr>
              <a:spcBef>
                <a:spcPts val="0"/>
              </a:spcBef>
            </a:pPr>
            <a:endParaRPr lang="en-US" sz="3200" b="1" dirty="0">
              <a:solidFill>
                <a:schemeClr val="bg1"/>
              </a:solidFill>
              <a:latin typeface="Cambria" panose="02040503050406030204" pitchFamily="18" charset="0"/>
            </a:endParaRPr>
          </a:p>
        </p:txBody>
      </p:sp>
    </p:spTree>
    <p:extLst>
      <p:ext uri="{BB962C8B-B14F-4D97-AF65-F5344CB8AC3E}">
        <p14:creationId xmlns:p14="http://schemas.microsoft.com/office/powerpoint/2010/main" val="1705302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SABER-Equity &amp; Inclusion?</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9</a:t>
            </a:fld>
            <a:endParaRPr lang="en-US">
              <a:latin typeface="Cambria" panose="02040503050406030204" pitchFamily="18" charset="0"/>
            </a:endParaRPr>
          </a:p>
        </p:txBody>
      </p:sp>
      <p:sp>
        <p:nvSpPr>
          <p:cNvPr id="7" name="Title 1"/>
          <p:cNvSpPr txBox="1">
            <a:spLocks/>
          </p:cNvSpPr>
          <p:nvPr/>
        </p:nvSpPr>
        <p:spPr bwMode="auto">
          <a:xfrm>
            <a:off x="107504" y="1132803"/>
            <a:ext cx="9036496" cy="79759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1" i="0">
                <a:solidFill>
                  <a:schemeClr val="bg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342900" indent="-342900">
              <a:buFont typeface="Arial" panose="020B0604020202020204" pitchFamily="34" charset="0"/>
              <a:buChar char="•"/>
            </a:pPr>
            <a:r>
              <a:rPr lang="en-US" dirty="0">
                <a:solidFill>
                  <a:srgbClr val="C00000"/>
                </a:solidFill>
                <a:latin typeface="Cambria" panose="02040503050406030204" pitchFamily="18" charset="0"/>
              </a:rPr>
              <a:t>E&amp;I challenge:</a:t>
            </a:r>
            <a:r>
              <a:rPr lang="en-US" b="0" dirty="0">
                <a:solidFill>
                  <a:schemeClr val="tx1"/>
                </a:solidFill>
                <a:latin typeface="Cambria" panose="02040503050406030204" pitchFamily="18" charset="0"/>
              </a:rPr>
              <a:t> Multiple (and heterogeneous) vulnerable groups with different needs and facing different risks.</a:t>
            </a:r>
          </a:p>
        </p:txBody>
      </p:sp>
      <p:pic>
        <p:nvPicPr>
          <p:cNvPr id="2" name="Picture 1"/>
          <p:cNvPicPr>
            <a:picLocks noChangeAspect="1"/>
          </p:cNvPicPr>
          <p:nvPr/>
        </p:nvPicPr>
        <p:blipFill>
          <a:blip r:embed="rId3"/>
          <a:stretch>
            <a:fillRect/>
          </a:stretch>
        </p:blipFill>
        <p:spPr>
          <a:xfrm>
            <a:off x="520699" y="2446337"/>
            <a:ext cx="7613829" cy="3636963"/>
          </a:xfrm>
          <a:prstGeom prst="rect">
            <a:avLst/>
          </a:prstGeom>
        </p:spPr>
      </p:pic>
    </p:spTree>
    <p:extLst>
      <p:ext uri="{BB962C8B-B14F-4D97-AF65-F5344CB8AC3E}">
        <p14:creationId xmlns:p14="http://schemas.microsoft.com/office/powerpoint/2010/main" val="30270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SABER-Equity &amp; Inclusion?</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10</a:t>
            </a:fld>
            <a:endParaRPr lang="en-US">
              <a:latin typeface="Cambria" panose="02040503050406030204" pitchFamily="18" charset="0"/>
            </a:endParaRPr>
          </a:p>
        </p:txBody>
      </p:sp>
      <p:sp>
        <p:nvSpPr>
          <p:cNvPr id="7" name="Title 1"/>
          <p:cNvSpPr txBox="1">
            <a:spLocks/>
          </p:cNvSpPr>
          <p:nvPr/>
        </p:nvSpPr>
        <p:spPr bwMode="auto">
          <a:xfrm>
            <a:off x="107504" y="1132803"/>
            <a:ext cx="9036496" cy="483055"/>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1" i="0">
                <a:solidFill>
                  <a:schemeClr val="bg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algn="ctr"/>
            <a:r>
              <a:rPr lang="en-US" dirty="0">
                <a:solidFill>
                  <a:srgbClr val="C00000"/>
                </a:solidFill>
                <a:latin typeface="Cambria" panose="02040503050406030204" pitchFamily="18" charset="0"/>
              </a:rPr>
              <a:t>SABER E&amp;I Framework</a:t>
            </a:r>
          </a:p>
        </p:txBody>
      </p:sp>
      <p:pic>
        <p:nvPicPr>
          <p:cNvPr id="2" name="Picture 1"/>
          <p:cNvPicPr>
            <a:picLocks noChangeAspect="1"/>
          </p:cNvPicPr>
          <p:nvPr/>
        </p:nvPicPr>
        <p:blipFill>
          <a:blip r:embed="rId3"/>
          <a:stretch>
            <a:fillRect/>
          </a:stretch>
        </p:blipFill>
        <p:spPr>
          <a:xfrm>
            <a:off x="828673" y="1813269"/>
            <a:ext cx="6874833" cy="4207118"/>
          </a:xfrm>
          <a:prstGeom prst="rect">
            <a:avLst/>
          </a:prstGeom>
        </p:spPr>
      </p:pic>
    </p:spTree>
    <p:extLst>
      <p:ext uri="{BB962C8B-B14F-4D97-AF65-F5344CB8AC3E}">
        <p14:creationId xmlns:p14="http://schemas.microsoft.com/office/powerpoint/2010/main" val="717145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a:t>
            </a:r>
            <a:r>
              <a:rPr lang="en-US" sz="3600" dirty="0">
                <a:latin typeface="Cambria" panose="02040503050406030204" pitchFamily="18" charset="0"/>
              </a:rPr>
              <a:t>SABER Equity &amp; Inclusion</a:t>
            </a:r>
            <a:r>
              <a:rPr lang="en-US" sz="3600" b="1" dirty="0">
                <a:latin typeface="Cambria" panose="02040503050406030204" pitchFamily="18" charset="0"/>
              </a:rPr>
              <a:t>?</a:t>
            </a:r>
          </a:p>
        </p:txBody>
      </p:sp>
      <p:sp>
        <p:nvSpPr>
          <p:cNvPr id="2" name="Content Placeholder 1"/>
          <p:cNvSpPr>
            <a:spLocks noGrp="1"/>
          </p:cNvSpPr>
          <p:nvPr>
            <p:ph type="body" sz="quarter" idx="13"/>
          </p:nvPr>
        </p:nvSpPr>
        <p:spPr>
          <a:xfrm>
            <a:off x="202019" y="1130760"/>
            <a:ext cx="8624481" cy="5219240"/>
          </a:xfrm>
        </p:spPr>
        <p:txBody>
          <a:bodyPr>
            <a:noAutofit/>
          </a:bodyPr>
          <a:lstStyle/>
          <a:p>
            <a:pPr marL="457200" indent="-457200">
              <a:buFont typeface="Arial" panose="020B0604020202020204" pitchFamily="34" charset="0"/>
              <a:buChar char="•"/>
            </a:pPr>
            <a:r>
              <a:rPr lang="en-US" sz="2200" dirty="0">
                <a:latin typeface="Cambria" panose="02040503050406030204" pitchFamily="18" charset="0"/>
              </a:rPr>
              <a:t>SABER-E&amp;I aims at supporting governments in their efforts to provide education results by: </a:t>
            </a:r>
          </a:p>
          <a:p>
            <a:pPr marL="914400" indent="-452438">
              <a:buFont typeface="Wingdings" panose="05000000000000000000" pitchFamily="2" charset="2"/>
              <a:buChar char="Ø"/>
            </a:pPr>
            <a:r>
              <a:rPr lang="en-US" sz="2200" dirty="0">
                <a:latin typeface="Cambria" panose="02040503050406030204" pitchFamily="18" charset="0"/>
              </a:rPr>
              <a:t>Providing a comprehensive framework based on a review of global evidence and related diagnostic tools.</a:t>
            </a:r>
          </a:p>
          <a:p>
            <a:pPr marL="914400" indent="-452438">
              <a:buFont typeface="Wingdings" panose="05000000000000000000" pitchFamily="2" charset="2"/>
              <a:buChar char="Ø"/>
            </a:pPr>
            <a:r>
              <a:rPr lang="en-US" sz="2200" dirty="0">
                <a:latin typeface="Cambria" panose="02040503050406030204" pitchFamily="18" charset="0"/>
              </a:rPr>
              <a:t>Aiding countries in analyzing their education systems through diagnostic, dialogue and reform.</a:t>
            </a:r>
          </a:p>
          <a:p>
            <a:pPr marL="914400" indent="-452438">
              <a:buFont typeface="Wingdings" panose="05000000000000000000" pitchFamily="2" charset="2"/>
              <a:buChar char="Ø"/>
            </a:pPr>
            <a:r>
              <a:rPr lang="en-US" sz="2200" dirty="0">
                <a:latin typeface="Cambria" panose="02040503050406030204" pitchFamily="18" charset="0"/>
              </a:rPr>
              <a:t>Enhancing the global knowledge base on effective policies.</a:t>
            </a:r>
          </a:p>
          <a:p>
            <a:pPr marL="914400" indent="-452438">
              <a:buFont typeface="Wingdings" panose="05000000000000000000" pitchFamily="2" charset="2"/>
              <a:buChar char="Ø"/>
            </a:pPr>
            <a:r>
              <a:rPr lang="en-US" sz="2200" dirty="0">
                <a:latin typeface="Cambria" panose="02040503050406030204" pitchFamily="18" charset="0"/>
              </a:rPr>
              <a:t>Enabling cross-country learning and fostering informed dialogue and decision making using a structured framework.</a:t>
            </a:r>
          </a:p>
          <a:p>
            <a:pPr marL="914400" indent="-452438">
              <a:buFont typeface="Wingdings" panose="05000000000000000000" pitchFamily="2" charset="2"/>
              <a:buChar char="Ø"/>
            </a:pPr>
            <a:r>
              <a:rPr lang="en-US" sz="2200" dirty="0">
                <a:latin typeface="Cambria" panose="02040503050406030204" pitchFamily="18" charset="0"/>
              </a:rPr>
              <a:t>Involving key system leaders and stakeholders in identifying reform priorities.</a:t>
            </a:r>
          </a:p>
          <a:p>
            <a:pPr marL="946150" lvl="3" indent="-457200">
              <a:buFont typeface="Arial" panose="020B0604020202020204" pitchFamily="34" charset="0"/>
              <a:buChar char="•"/>
            </a:pPr>
            <a:endParaRPr lang="en-US" sz="2200"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11</a:t>
            </a:fld>
            <a:endParaRPr lang="en-US">
              <a:latin typeface="Cambria" panose="02040503050406030204" pitchFamily="18" charset="0"/>
            </a:endParaRPr>
          </a:p>
        </p:txBody>
      </p:sp>
    </p:spTree>
    <p:extLst>
      <p:ext uri="{BB962C8B-B14F-4D97-AF65-F5344CB8AC3E}">
        <p14:creationId xmlns:p14="http://schemas.microsoft.com/office/powerpoint/2010/main" val="1716988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153557"/>
            <a:ext cx="8462029" cy="756707"/>
          </a:xfrm>
        </p:spPr>
        <p:txBody>
          <a:bodyPr>
            <a:normAutofit fontScale="90000"/>
          </a:bodyPr>
          <a:lstStyle/>
          <a:p>
            <a:pPr algn="ctr"/>
            <a:r>
              <a:rPr lang="en-US" sz="3600" dirty="0">
                <a:latin typeface="Cambria" panose="02040503050406030204" pitchFamily="18" charset="0"/>
              </a:rPr>
              <a:t>4</a:t>
            </a:r>
            <a:r>
              <a:rPr lang="en-US" sz="3600" b="1" dirty="0">
                <a:latin typeface="Cambria" panose="02040503050406030204" pitchFamily="18" charset="0"/>
              </a:rPr>
              <a:t>. What  </a:t>
            </a:r>
            <a:r>
              <a:rPr lang="en-US" sz="3600" dirty="0">
                <a:latin typeface="Cambria" panose="02040503050406030204" pitchFamily="18" charset="0"/>
              </a:rPr>
              <a:t>interventions increase student  learning with an E&amp;I focus?</a:t>
            </a:r>
            <a:endParaRPr lang="en-US" sz="3600" b="1"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12</a:t>
            </a:fld>
            <a:endParaRPr lang="en-US">
              <a:latin typeface="Cambria" panose="02040503050406030204" pitchFamily="18" charset="0"/>
            </a:endParaRPr>
          </a:p>
        </p:txBody>
      </p:sp>
      <p:pic>
        <p:nvPicPr>
          <p:cNvPr id="7" name="Picture 6"/>
          <p:cNvPicPr>
            <a:picLocks noChangeAspect="1"/>
          </p:cNvPicPr>
          <p:nvPr/>
        </p:nvPicPr>
        <p:blipFill>
          <a:blip r:embed="rId3"/>
          <a:stretch>
            <a:fillRect/>
          </a:stretch>
        </p:blipFill>
        <p:spPr>
          <a:xfrm>
            <a:off x="782125" y="1000655"/>
            <a:ext cx="7339320" cy="5300132"/>
          </a:xfrm>
          <a:prstGeom prst="rect">
            <a:avLst/>
          </a:prstGeom>
        </p:spPr>
      </p:pic>
    </p:spTree>
    <p:extLst>
      <p:ext uri="{BB962C8B-B14F-4D97-AF65-F5344CB8AC3E}">
        <p14:creationId xmlns:p14="http://schemas.microsoft.com/office/powerpoint/2010/main" val="19158503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153557"/>
            <a:ext cx="8462029" cy="756707"/>
          </a:xfrm>
        </p:spPr>
        <p:txBody>
          <a:bodyPr>
            <a:normAutofit fontScale="90000"/>
          </a:bodyPr>
          <a:lstStyle/>
          <a:p>
            <a:pPr algn="ctr"/>
            <a:r>
              <a:rPr lang="en-US" sz="3600" dirty="0">
                <a:latin typeface="Cambria" panose="02040503050406030204" pitchFamily="18" charset="0"/>
              </a:rPr>
              <a:t>4</a:t>
            </a:r>
            <a:r>
              <a:rPr lang="en-US" sz="3600" b="1" dirty="0">
                <a:latin typeface="Cambria" panose="02040503050406030204" pitchFamily="18" charset="0"/>
              </a:rPr>
              <a:t>. What  </a:t>
            </a:r>
            <a:r>
              <a:rPr lang="en-US" sz="3600" dirty="0">
                <a:latin typeface="Cambria" panose="02040503050406030204" pitchFamily="18" charset="0"/>
              </a:rPr>
              <a:t>interventions increase student  learning with an E&amp;I focus?</a:t>
            </a:r>
            <a:endParaRPr lang="en-US" sz="3600" b="1"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13</a:t>
            </a:fld>
            <a:endParaRPr lang="en-US">
              <a:latin typeface="Cambria" panose="02040503050406030204" pitchFamily="18" charset="0"/>
            </a:endParaRPr>
          </a:p>
        </p:txBody>
      </p:sp>
      <p:pic>
        <p:nvPicPr>
          <p:cNvPr id="2" name="Picture 1"/>
          <p:cNvPicPr>
            <a:picLocks noChangeAspect="1"/>
          </p:cNvPicPr>
          <p:nvPr/>
        </p:nvPicPr>
        <p:blipFill>
          <a:blip r:embed="rId3"/>
          <a:stretch>
            <a:fillRect/>
          </a:stretch>
        </p:blipFill>
        <p:spPr>
          <a:xfrm>
            <a:off x="909638" y="983070"/>
            <a:ext cx="7605662" cy="5295703"/>
          </a:xfrm>
          <a:prstGeom prst="rect">
            <a:avLst/>
          </a:prstGeom>
        </p:spPr>
      </p:pic>
    </p:spTree>
    <p:extLst>
      <p:ext uri="{BB962C8B-B14F-4D97-AF65-F5344CB8AC3E}">
        <p14:creationId xmlns:p14="http://schemas.microsoft.com/office/powerpoint/2010/main" val="646505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153557"/>
            <a:ext cx="8462029" cy="756707"/>
          </a:xfrm>
        </p:spPr>
        <p:txBody>
          <a:bodyPr>
            <a:normAutofit fontScale="90000"/>
          </a:bodyPr>
          <a:lstStyle/>
          <a:p>
            <a:pPr algn="ctr"/>
            <a:r>
              <a:rPr lang="en-US" sz="3600" dirty="0">
                <a:latin typeface="Cambria" panose="02040503050406030204" pitchFamily="18" charset="0"/>
              </a:rPr>
              <a:t>4</a:t>
            </a:r>
            <a:r>
              <a:rPr lang="en-US" sz="3600" b="1" dirty="0">
                <a:latin typeface="Cambria" panose="02040503050406030204" pitchFamily="18" charset="0"/>
              </a:rPr>
              <a:t>. What  </a:t>
            </a:r>
            <a:r>
              <a:rPr lang="en-US" sz="3600" dirty="0">
                <a:latin typeface="Cambria" panose="02040503050406030204" pitchFamily="18" charset="0"/>
              </a:rPr>
              <a:t>interventions increase student  learning with an E&amp;I focus?</a:t>
            </a:r>
            <a:endParaRPr lang="en-US" sz="3600" b="1"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14</a:t>
            </a:fld>
            <a:endParaRPr lang="en-US">
              <a:latin typeface="Cambria" panose="02040503050406030204" pitchFamily="18" charset="0"/>
            </a:endParaRPr>
          </a:p>
        </p:txBody>
      </p:sp>
      <p:pic>
        <p:nvPicPr>
          <p:cNvPr id="5" name="Picture 4"/>
          <p:cNvPicPr>
            <a:picLocks noChangeAspect="1"/>
          </p:cNvPicPr>
          <p:nvPr/>
        </p:nvPicPr>
        <p:blipFill>
          <a:blip r:embed="rId3"/>
          <a:stretch>
            <a:fillRect/>
          </a:stretch>
        </p:blipFill>
        <p:spPr>
          <a:xfrm>
            <a:off x="1354860" y="3675264"/>
            <a:ext cx="5576881" cy="2725731"/>
          </a:xfrm>
          <a:prstGeom prst="rect">
            <a:avLst/>
          </a:prstGeom>
        </p:spPr>
      </p:pic>
      <p:sp>
        <p:nvSpPr>
          <p:cNvPr id="6" name="Content Placeholder 1"/>
          <p:cNvSpPr>
            <a:spLocks noGrp="1"/>
          </p:cNvSpPr>
          <p:nvPr>
            <p:ph type="body" sz="quarter" idx="13"/>
          </p:nvPr>
        </p:nvSpPr>
        <p:spPr>
          <a:xfrm>
            <a:off x="5378245" y="1144229"/>
            <a:ext cx="3448255" cy="2513368"/>
          </a:xfrm>
        </p:spPr>
        <p:txBody>
          <a:bodyPr>
            <a:noAutofit/>
          </a:bodyPr>
          <a:lstStyle/>
          <a:p>
            <a:pPr>
              <a:buFont typeface="Arial" panose="020B0604020202020204" pitchFamily="34" charset="0"/>
              <a:buChar char="•"/>
            </a:pPr>
            <a:r>
              <a:rPr lang="en-US" sz="2000" dirty="0">
                <a:latin typeface="Cambria" panose="02040503050406030204" pitchFamily="18" charset="0"/>
              </a:rPr>
              <a:t>In-depth Work on Selected Vulnerable  Groups: Children with Disabilities Poland 2011.</a:t>
            </a:r>
          </a:p>
          <a:p>
            <a:pPr>
              <a:buFont typeface="Arial" panose="020B0604020202020204" pitchFamily="34" charset="0"/>
              <a:buChar char="•"/>
            </a:pPr>
            <a:r>
              <a:rPr lang="en-US" sz="2000" dirty="0">
                <a:latin typeface="Cambria" panose="02040503050406030204" pitchFamily="18" charset="0"/>
              </a:rPr>
              <a:t>Marginal Impact of Disability on Completion.</a:t>
            </a:r>
            <a:endParaRPr lang="en-US" sz="2200" dirty="0">
              <a:latin typeface="Cambria" panose="02040503050406030204" pitchFamily="18" charset="0"/>
            </a:endParaRPr>
          </a:p>
        </p:txBody>
      </p:sp>
      <p:pic>
        <p:nvPicPr>
          <p:cNvPr id="7" name="Picture 6"/>
          <p:cNvPicPr>
            <a:picLocks noChangeAspect="1"/>
          </p:cNvPicPr>
          <p:nvPr/>
        </p:nvPicPr>
        <p:blipFill>
          <a:blip r:embed="rId4"/>
          <a:stretch>
            <a:fillRect/>
          </a:stretch>
        </p:blipFill>
        <p:spPr>
          <a:xfrm>
            <a:off x="8754" y="1154563"/>
            <a:ext cx="5369491" cy="2422327"/>
          </a:xfrm>
          <a:prstGeom prst="rect">
            <a:avLst/>
          </a:prstGeom>
        </p:spPr>
      </p:pic>
    </p:spTree>
    <p:extLst>
      <p:ext uri="{BB962C8B-B14F-4D97-AF65-F5344CB8AC3E}">
        <p14:creationId xmlns:p14="http://schemas.microsoft.com/office/powerpoint/2010/main" val="4114355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DFI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86250" y="4997053"/>
            <a:ext cx="571500" cy="6357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7" descr="OECD Teaching and Learning International Survey (TALI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29351" y="1428750"/>
            <a:ext cx="1184147" cy="3178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UNESCO Office in Bangko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657350" y="3158864"/>
            <a:ext cx="542926" cy="4406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unicef"/>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463380" y="4164807"/>
            <a:ext cx="950119"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World Food Programme"/>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628900" y="3943351"/>
            <a:ext cx="500063" cy="50720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IF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000750" y="4914900"/>
            <a:ext cx="1171622" cy="3188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JICA"/>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2400301" y="1943100"/>
            <a:ext cx="943672" cy="6938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The Korean Ministry of Education, Science and Technology (MEST)"/>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657350" y="1428751"/>
            <a:ext cx="1085850" cy="323063"/>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descr="Partnership for Child Development (PCD)"/>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657850" y="2057400"/>
            <a:ext cx="957956" cy="4753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2"/>
          <a:stretch>
            <a:fillRect/>
          </a:stretch>
        </p:blipFill>
        <p:spPr>
          <a:xfrm>
            <a:off x="1657350" y="4800600"/>
            <a:ext cx="2000250" cy="514350"/>
          </a:xfrm>
          <a:prstGeom prst="rect">
            <a:avLst/>
          </a:prstGeom>
        </p:spPr>
      </p:pic>
      <p:pic>
        <p:nvPicPr>
          <p:cNvPr id="15" name="Picture 14"/>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484500" y="1266269"/>
            <a:ext cx="2173351" cy="467001"/>
          </a:xfrm>
          <a:prstGeom prst="rect">
            <a:avLst/>
          </a:prstGeom>
        </p:spPr>
      </p:pic>
      <p:pic>
        <p:nvPicPr>
          <p:cNvPr id="16" name="Picture 1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821425" y="3112175"/>
            <a:ext cx="1222655" cy="446740"/>
          </a:xfrm>
          <a:prstGeom prst="rect">
            <a:avLst/>
          </a:prstGeom>
        </p:spPr>
      </p:pic>
      <p:sp>
        <p:nvSpPr>
          <p:cNvPr id="17" name="Title 1"/>
          <p:cNvSpPr>
            <a:spLocks noGrp="1"/>
          </p:cNvSpPr>
          <p:nvPr>
            <p:ph type="title"/>
          </p:nvPr>
        </p:nvSpPr>
        <p:spPr>
          <a:xfrm>
            <a:off x="2242158" y="2828262"/>
            <a:ext cx="4421638" cy="912459"/>
          </a:xfrm>
          <a:solidFill>
            <a:schemeClr val="tx1">
              <a:lumMod val="90000"/>
              <a:lumOff val="10000"/>
            </a:schemeClr>
          </a:solidFill>
        </p:spPr>
        <p:txBody>
          <a:bodyPr anchor="ctr">
            <a:noAutofit/>
          </a:bodyPr>
          <a:lstStyle/>
          <a:p>
            <a:pPr algn="ctr">
              <a:spcBef>
                <a:spcPts val="600"/>
              </a:spcBef>
            </a:pPr>
            <a:r>
              <a:rPr lang="en-US" sz="4400" b="1" dirty="0">
                <a:solidFill>
                  <a:schemeClr val="bg1"/>
                </a:solidFill>
              </a:rPr>
              <a:t>Partners</a:t>
            </a:r>
          </a:p>
        </p:txBody>
      </p:sp>
      <p:pic>
        <p:nvPicPr>
          <p:cNvPr id="6" name="Picture 5"/>
          <p:cNvPicPr>
            <a:picLocks noChangeAspect="1"/>
          </p:cNvPicPr>
          <p:nvPr/>
        </p:nvPicPr>
        <p:blipFill>
          <a:blip r:embed="rId15"/>
          <a:stretch>
            <a:fillRect/>
          </a:stretch>
        </p:blipFill>
        <p:spPr>
          <a:xfrm>
            <a:off x="3974365" y="3898840"/>
            <a:ext cx="1914525" cy="635794"/>
          </a:xfrm>
          <a:prstGeom prst="rect">
            <a:avLst/>
          </a:prstGeom>
        </p:spPr>
      </p:pic>
    </p:spTree>
    <p:extLst>
      <p:ext uri="{BB962C8B-B14F-4D97-AF65-F5344CB8AC3E}">
        <p14:creationId xmlns:p14="http://schemas.microsoft.com/office/powerpoint/2010/main" val="3106668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 y="2291787"/>
            <a:ext cx="9144000" cy="2369665"/>
          </a:xfrm>
          <a:solidFill>
            <a:schemeClr val="tx1">
              <a:lumMod val="90000"/>
              <a:lumOff val="10000"/>
            </a:schemeClr>
          </a:solidFill>
        </p:spPr>
        <p:txBody>
          <a:bodyPr/>
          <a:lstStyle/>
          <a:p>
            <a:pPr>
              <a:lnSpc>
                <a:spcPct val="100000"/>
              </a:lnSpc>
              <a:spcBef>
                <a:spcPts val="1200"/>
              </a:spcBef>
              <a:spcAft>
                <a:spcPts val="1200"/>
              </a:spcAft>
            </a:pPr>
            <a:endParaRPr lang="en-US" sz="2800" b="1" cap="all" dirty="0">
              <a:solidFill>
                <a:schemeClr val="bg1"/>
              </a:solidFill>
              <a:latin typeface="Gill Sans MT" pitchFamily="34" charset="0"/>
            </a:endParaRPr>
          </a:p>
          <a:p>
            <a:pPr>
              <a:lnSpc>
                <a:spcPct val="100000"/>
              </a:lnSpc>
              <a:spcBef>
                <a:spcPts val="1200"/>
              </a:spcBef>
              <a:spcAft>
                <a:spcPts val="1200"/>
              </a:spcAft>
            </a:pPr>
            <a:r>
              <a:rPr lang="en-US" sz="2800" b="1" cap="all" dirty="0">
                <a:solidFill>
                  <a:schemeClr val="bg1"/>
                </a:solidFill>
                <a:latin typeface="Gill Sans MT" pitchFamily="34" charset="0"/>
              </a:rPr>
              <a:t>Thank YOU</a:t>
            </a:r>
          </a:p>
          <a:p>
            <a:pPr>
              <a:lnSpc>
                <a:spcPct val="100000"/>
              </a:lnSpc>
              <a:spcBef>
                <a:spcPts val="1200"/>
              </a:spcBef>
            </a:pPr>
            <a:r>
              <a:rPr lang="en-US" sz="1600" dirty="0">
                <a:solidFill>
                  <a:schemeClr val="bg1"/>
                </a:solidFill>
                <a:latin typeface="Trebuchet MS" panose="020B0603020202020204" pitchFamily="34" charset="0"/>
              </a:rPr>
              <a:t>For more information, contact:</a:t>
            </a:r>
          </a:p>
          <a:p>
            <a:pPr>
              <a:lnSpc>
                <a:spcPct val="100000"/>
              </a:lnSpc>
              <a:spcBef>
                <a:spcPts val="1200"/>
              </a:spcBef>
            </a:pPr>
            <a:r>
              <a:rPr lang="en-US" sz="1600" dirty="0">
                <a:solidFill>
                  <a:schemeClr val="bg1"/>
                </a:solidFill>
                <a:latin typeface="Trebuchet MS" panose="020B0603020202020204" pitchFamily="34" charset="0"/>
              </a:rPr>
              <a:t>Cristian Aedo (caedo@worldbank.org)</a:t>
            </a:r>
            <a:endParaRPr lang="es-US" sz="1600" b="1" dirty="0">
              <a:solidFill>
                <a:schemeClr val="bg1"/>
              </a:solidFill>
            </a:endParaRPr>
          </a:p>
        </p:txBody>
      </p:sp>
    </p:spTree>
    <p:extLst>
      <p:ext uri="{BB962C8B-B14F-4D97-AF65-F5344CB8AC3E}">
        <p14:creationId xmlns:p14="http://schemas.microsoft.com/office/powerpoint/2010/main" val="3864755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sz="4000" b="1" dirty="0">
                <a:latin typeface="Cambria" panose="02040503050406030204" pitchFamily="18" charset="0"/>
              </a:rPr>
              <a:t>Outline</a:t>
            </a:r>
          </a:p>
        </p:txBody>
      </p:sp>
      <p:sp>
        <p:nvSpPr>
          <p:cNvPr id="2" name="Content Placeholder 1"/>
          <p:cNvSpPr>
            <a:spLocks noGrp="1"/>
          </p:cNvSpPr>
          <p:nvPr>
            <p:ph type="body" sz="quarter" idx="13"/>
          </p:nvPr>
        </p:nvSpPr>
        <p:spPr/>
        <p:txBody>
          <a:bodyPr>
            <a:normAutofit/>
          </a:bodyPr>
          <a:lstStyle/>
          <a:p>
            <a:pPr marL="457200" indent="-457200">
              <a:spcBef>
                <a:spcPts val="1200"/>
              </a:spcBef>
              <a:spcAft>
                <a:spcPts val="1800"/>
              </a:spcAft>
              <a:buFont typeface="+mj-lt"/>
              <a:buAutoNum type="arabicPeriod"/>
            </a:pPr>
            <a:r>
              <a:rPr lang="en-US" sz="2400" b="1" dirty="0">
                <a:solidFill>
                  <a:srgbClr val="C00000"/>
                </a:solidFill>
                <a:latin typeface="Cambria" panose="02040503050406030204" pitchFamily="18" charset="0"/>
              </a:rPr>
              <a:t>Why</a:t>
            </a:r>
            <a:r>
              <a:rPr lang="en-US" sz="2400" b="1" dirty="0">
                <a:solidFill>
                  <a:schemeClr val="tx1"/>
                </a:solidFill>
                <a:latin typeface="Cambria" panose="02040503050406030204" pitchFamily="18" charset="0"/>
              </a:rPr>
              <a:t> do countries invest in Equity and Inclusion?</a:t>
            </a:r>
          </a:p>
          <a:p>
            <a:pPr marL="457200" indent="-457200">
              <a:spcBef>
                <a:spcPts val="1200"/>
              </a:spcBef>
              <a:spcAft>
                <a:spcPts val="1800"/>
              </a:spcAft>
              <a:buFont typeface="+mj-lt"/>
              <a:buAutoNum type="arabicPeriod"/>
            </a:pPr>
            <a:r>
              <a:rPr lang="en-US" sz="2400" b="1" dirty="0">
                <a:solidFill>
                  <a:srgbClr val="C00000"/>
                </a:solidFill>
                <a:latin typeface="Cambria" panose="02040503050406030204" pitchFamily="18" charset="0"/>
              </a:rPr>
              <a:t>What</a:t>
            </a:r>
            <a:r>
              <a:rPr lang="en-US" sz="2400" b="1" dirty="0">
                <a:solidFill>
                  <a:schemeClr val="tx1"/>
                </a:solidFill>
                <a:latin typeface="Cambria" panose="02040503050406030204" pitchFamily="18" charset="0"/>
              </a:rPr>
              <a:t> challenges exist?</a:t>
            </a:r>
          </a:p>
          <a:p>
            <a:pPr marL="457200" indent="-457200">
              <a:spcBef>
                <a:spcPts val="1200"/>
              </a:spcBef>
              <a:spcAft>
                <a:spcPts val="1800"/>
              </a:spcAft>
              <a:buFont typeface="+mj-lt"/>
              <a:buAutoNum type="arabicPeriod"/>
            </a:pPr>
            <a:r>
              <a:rPr lang="en-US" sz="2400" b="1" dirty="0">
                <a:solidFill>
                  <a:srgbClr val="C00000"/>
                </a:solidFill>
                <a:latin typeface="Cambria" panose="02040503050406030204" pitchFamily="18" charset="0"/>
              </a:rPr>
              <a:t>What</a:t>
            </a:r>
            <a:r>
              <a:rPr lang="en-US" sz="2400" b="1" dirty="0">
                <a:solidFill>
                  <a:schemeClr val="tx1"/>
                </a:solidFill>
                <a:latin typeface="Cambria" panose="02040503050406030204" pitchFamily="18" charset="0"/>
              </a:rPr>
              <a:t> is SABER-Equity and Inclusion? </a:t>
            </a:r>
          </a:p>
          <a:p>
            <a:pPr marL="457200" indent="-457200">
              <a:spcBef>
                <a:spcPts val="1200"/>
              </a:spcBef>
              <a:spcAft>
                <a:spcPts val="1800"/>
              </a:spcAft>
              <a:buFont typeface="+mj-lt"/>
              <a:buAutoNum type="arabicPeriod"/>
            </a:pPr>
            <a:r>
              <a:rPr lang="en-US" sz="2400" b="1" dirty="0">
                <a:solidFill>
                  <a:srgbClr val="C00000"/>
                </a:solidFill>
                <a:latin typeface="Cambria" panose="02040503050406030204" pitchFamily="18" charset="0"/>
              </a:rPr>
              <a:t>What</a:t>
            </a:r>
            <a:r>
              <a:rPr lang="en-US" sz="2400" b="1" dirty="0">
                <a:solidFill>
                  <a:schemeClr val="tx1"/>
                </a:solidFill>
                <a:latin typeface="Cambria" panose="02040503050406030204" pitchFamily="18" charset="0"/>
              </a:rPr>
              <a:t> interventions increase student learning with an Equity and Inclusion focus?</a:t>
            </a:r>
            <a:endParaRPr lang="en-US" sz="2400"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pPr/>
              <a:t>1</a:t>
            </a:fld>
            <a:endParaRPr lang="en-US"/>
          </a:p>
        </p:txBody>
      </p:sp>
    </p:spTree>
    <p:extLst>
      <p:ext uri="{BB962C8B-B14F-4D97-AF65-F5344CB8AC3E}">
        <p14:creationId xmlns:p14="http://schemas.microsoft.com/office/powerpoint/2010/main" val="334397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mbria" panose="02040503050406030204" pitchFamily="18" charset="0"/>
              </a:rPr>
              <a:t>1. Why do countries invest in E&amp;I?</a:t>
            </a:r>
            <a:endParaRPr lang="en-US" sz="3600" dirty="0"/>
          </a:p>
        </p:txBody>
      </p:sp>
      <p:sp>
        <p:nvSpPr>
          <p:cNvPr id="4" name="Slide Number Placeholder 3"/>
          <p:cNvSpPr>
            <a:spLocks noGrp="1"/>
          </p:cNvSpPr>
          <p:nvPr>
            <p:ph type="sldNum" sz="quarter" idx="14"/>
          </p:nvPr>
        </p:nvSpPr>
        <p:spPr/>
        <p:txBody>
          <a:bodyPr/>
          <a:lstStyle/>
          <a:p>
            <a:pPr>
              <a:defRPr/>
            </a:pPr>
            <a:fld id="{2682E26A-15DB-42E2-AF95-BB64871F9682}" type="slidenum">
              <a:rPr lang="en-US" smtClean="0"/>
              <a:pPr>
                <a:defRPr/>
              </a:pPr>
              <a:t>2</a:t>
            </a:fld>
            <a:endParaRPr lang="en-US" dirty="0"/>
          </a:p>
        </p:txBody>
      </p:sp>
      <p:pic>
        <p:nvPicPr>
          <p:cNvPr id="5" name="Picture 4"/>
          <p:cNvPicPr>
            <a:picLocks noChangeAspect="1"/>
          </p:cNvPicPr>
          <p:nvPr/>
        </p:nvPicPr>
        <p:blipFill>
          <a:blip r:embed="rId3"/>
          <a:stretch>
            <a:fillRect/>
          </a:stretch>
        </p:blipFill>
        <p:spPr>
          <a:xfrm>
            <a:off x="685801" y="2529981"/>
            <a:ext cx="6792238" cy="3743767"/>
          </a:xfrm>
          <a:prstGeom prst="rect">
            <a:avLst/>
          </a:prstGeom>
        </p:spPr>
      </p:pic>
      <p:sp>
        <p:nvSpPr>
          <p:cNvPr id="6" name="Content Placeholder 1"/>
          <p:cNvSpPr>
            <a:spLocks noGrp="1"/>
          </p:cNvSpPr>
          <p:nvPr>
            <p:ph type="body" sz="quarter" idx="13"/>
          </p:nvPr>
        </p:nvSpPr>
        <p:spPr>
          <a:xfrm>
            <a:off x="349250" y="1056330"/>
            <a:ext cx="8477250" cy="1017019"/>
          </a:xfrm>
        </p:spPr>
        <p:txBody>
          <a:bodyPr>
            <a:noAutofit/>
          </a:bodyPr>
          <a:lstStyle/>
          <a:p>
            <a:pPr marL="457200" indent="-457200">
              <a:spcBef>
                <a:spcPts val="0"/>
              </a:spcBef>
              <a:buFont typeface="Arial" panose="020B0604020202020204" pitchFamily="34" charset="0"/>
              <a:buChar char="•"/>
            </a:pPr>
            <a:r>
              <a:rPr lang="en-US" sz="2000" dirty="0">
                <a:latin typeface="Cambria" panose="02040503050406030204" pitchFamily="18" charset="0"/>
              </a:rPr>
              <a:t>At the global level equity is a guiding theme in the Sustainable Development Goals. </a:t>
            </a:r>
          </a:p>
          <a:p>
            <a:pPr marL="457200" indent="-457200">
              <a:spcBef>
                <a:spcPts val="0"/>
              </a:spcBef>
              <a:buFont typeface="Arial" panose="020B0604020202020204" pitchFamily="34" charset="0"/>
              <a:buChar char="•"/>
            </a:pPr>
            <a:r>
              <a:rPr lang="en-US" sz="2000" dirty="0">
                <a:latin typeface="Cambria" panose="02040503050406030204" pitchFamily="18" charset="0"/>
              </a:rPr>
              <a:t>E&amp;I in education are essential to enable all children to acquire a minimum level of learning and for families to emerge from poverty </a:t>
            </a:r>
          </a:p>
          <a:p>
            <a:pPr marL="457200" indent="-457200">
              <a:spcBef>
                <a:spcPts val="0"/>
              </a:spcBef>
              <a:buFont typeface="Arial" panose="020B0604020202020204" pitchFamily="34" charset="0"/>
              <a:buChar char="•"/>
            </a:pPr>
            <a:r>
              <a:rPr lang="en-US" sz="2000" dirty="0">
                <a:latin typeface="Cambria" panose="02040503050406030204" pitchFamily="18" charset="0"/>
              </a:rPr>
              <a:t>E&amp;I is key in the WBG and Education Global Practice strategy.</a:t>
            </a:r>
          </a:p>
          <a:p>
            <a:pPr marL="0" indent="0">
              <a:spcBef>
                <a:spcPts val="0"/>
              </a:spcBef>
            </a:pPr>
            <a:endParaRPr lang="en-US" sz="2000" dirty="0">
              <a:latin typeface="Cambria" panose="02040503050406030204" pitchFamily="18" charset="0"/>
            </a:endParaRPr>
          </a:p>
        </p:txBody>
      </p:sp>
    </p:spTree>
    <p:extLst>
      <p:ext uri="{BB962C8B-B14F-4D97-AF65-F5344CB8AC3E}">
        <p14:creationId xmlns:p14="http://schemas.microsoft.com/office/powerpoint/2010/main" val="2337781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2</a:t>
            </a:r>
            <a:r>
              <a:rPr lang="en-US" sz="3600" b="1" dirty="0">
                <a:latin typeface="Cambria" panose="02040503050406030204" pitchFamily="18" charset="0"/>
              </a:rPr>
              <a:t>. What  challenges exist?</a:t>
            </a:r>
          </a:p>
        </p:txBody>
      </p:sp>
      <p:sp>
        <p:nvSpPr>
          <p:cNvPr id="2" name="Content Placeholder 1"/>
          <p:cNvSpPr>
            <a:spLocks noGrp="1"/>
          </p:cNvSpPr>
          <p:nvPr>
            <p:ph type="body" sz="quarter" idx="13"/>
          </p:nvPr>
        </p:nvSpPr>
        <p:spPr>
          <a:xfrm>
            <a:off x="202019" y="1130760"/>
            <a:ext cx="8624481" cy="5091643"/>
          </a:xfrm>
        </p:spPr>
        <p:txBody>
          <a:bodyPr>
            <a:noAutofit/>
          </a:bodyPr>
          <a:lstStyle/>
          <a:p>
            <a:pPr marL="457200" indent="-457200">
              <a:buFont typeface="Arial" panose="020B0604020202020204" pitchFamily="34" charset="0"/>
              <a:buChar char="•"/>
            </a:pPr>
            <a:r>
              <a:rPr lang="en-US" sz="2200" dirty="0">
                <a:latin typeface="Cambria" panose="02040503050406030204" pitchFamily="18" charset="0"/>
              </a:rPr>
              <a:t>Despite substantial progress toward education and learning for all, massive challenges remain:</a:t>
            </a:r>
          </a:p>
          <a:p>
            <a:pPr marL="946150" lvl="3" indent="-457200">
              <a:buFont typeface="Arial" panose="020B0604020202020204" pitchFamily="34" charset="0"/>
              <a:buChar char="•"/>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Uneven access to early childhood education.</a:t>
            </a:r>
          </a:p>
          <a:p>
            <a:pPr marL="488950" lvl="3" indent="0">
              <a:buNone/>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More children do not learn enough while in school.</a:t>
            </a:r>
          </a:p>
          <a:p>
            <a:pPr marL="946150" lvl="3" indent="-457200">
              <a:buFont typeface="Wingdings" panose="05000000000000000000" pitchFamily="2" charset="2"/>
              <a:buChar char="Ø"/>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Important and persistent inequalities remain in terms of learning.</a:t>
            </a:r>
          </a:p>
          <a:p>
            <a:pPr marL="946150" lvl="3" indent="-457200">
              <a:buFont typeface="Wingdings" panose="05000000000000000000" pitchFamily="2" charset="2"/>
              <a:buChar char="Ø"/>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Many children drop out of school without completing secondary school.</a:t>
            </a:r>
          </a:p>
          <a:p>
            <a:pPr marL="946150" lvl="3" indent="-457200">
              <a:buFont typeface="Arial" panose="020B0604020202020204" pitchFamily="34" charset="0"/>
              <a:buChar char="•"/>
            </a:pPr>
            <a:endParaRPr lang="en-US" sz="2200"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3</a:t>
            </a:fld>
            <a:endParaRPr lang="en-US">
              <a:latin typeface="Cambria" panose="02040503050406030204" pitchFamily="18" charset="0"/>
            </a:endParaRPr>
          </a:p>
        </p:txBody>
      </p:sp>
    </p:spTree>
    <p:extLst>
      <p:ext uri="{BB962C8B-B14F-4D97-AF65-F5344CB8AC3E}">
        <p14:creationId xmlns:p14="http://schemas.microsoft.com/office/powerpoint/2010/main" val="715366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2</a:t>
            </a:r>
            <a:r>
              <a:rPr lang="en-US" sz="3600" b="1" dirty="0">
                <a:latin typeface="Cambria" panose="02040503050406030204" pitchFamily="18" charset="0"/>
              </a:rPr>
              <a:t>. What  challenges exist?</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4</a:t>
            </a:fld>
            <a:endParaRPr lang="en-US">
              <a:latin typeface="Cambria" panose="02040503050406030204" pitchFamily="18" charset="0"/>
            </a:endParaRPr>
          </a:p>
        </p:txBody>
      </p:sp>
      <p:pic>
        <p:nvPicPr>
          <p:cNvPr id="6" name="Picture 5"/>
          <p:cNvPicPr>
            <a:picLocks noChangeAspect="1"/>
          </p:cNvPicPr>
          <p:nvPr/>
        </p:nvPicPr>
        <p:blipFill>
          <a:blip r:embed="rId3"/>
          <a:stretch>
            <a:fillRect/>
          </a:stretch>
        </p:blipFill>
        <p:spPr>
          <a:xfrm>
            <a:off x="644008" y="1545936"/>
            <a:ext cx="7872672" cy="4772165"/>
          </a:xfrm>
          <a:prstGeom prst="rect">
            <a:avLst/>
          </a:prstGeom>
        </p:spPr>
      </p:pic>
      <p:sp>
        <p:nvSpPr>
          <p:cNvPr id="7" name="Title 1"/>
          <p:cNvSpPr txBox="1">
            <a:spLocks/>
          </p:cNvSpPr>
          <p:nvPr/>
        </p:nvSpPr>
        <p:spPr bwMode="auto">
          <a:xfrm>
            <a:off x="107504" y="897703"/>
            <a:ext cx="9036496" cy="473897"/>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1" i="0">
                <a:solidFill>
                  <a:schemeClr val="bg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342900" indent="-342900">
              <a:buFont typeface="Arial" panose="020B0604020202020204" pitchFamily="34" charset="0"/>
              <a:buChar char="•"/>
            </a:pPr>
            <a:r>
              <a:rPr lang="en-US" b="0" dirty="0">
                <a:solidFill>
                  <a:schemeClr val="tx1"/>
                </a:solidFill>
                <a:latin typeface="Cambria" panose="02040503050406030204" pitchFamily="18" charset="0"/>
              </a:rPr>
              <a:t>Important inequalities remain between top and bottom SE quintiles</a:t>
            </a:r>
          </a:p>
        </p:txBody>
      </p:sp>
    </p:spTree>
    <p:extLst>
      <p:ext uri="{BB962C8B-B14F-4D97-AF65-F5344CB8AC3E}">
        <p14:creationId xmlns:p14="http://schemas.microsoft.com/office/powerpoint/2010/main" val="687854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2</a:t>
            </a:r>
            <a:r>
              <a:rPr lang="en-US" sz="3600" b="1" dirty="0">
                <a:latin typeface="Cambria" panose="02040503050406030204" pitchFamily="18" charset="0"/>
              </a:rPr>
              <a:t>. What  challenges exist?</a:t>
            </a:r>
          </a:p>
        </p:txBody>
      </p:sp>
      <p:sp>
        <p:nvSpPr>
          <p:cNvPr id="2" name="Content Placeholder 1"/>
          <p:cNvSpPr>
            <a:spLocks noGrp="1"/>
          </p:cNvSpPr>
          <p:nvPr>
            <p:ph type="body" sz="quarter" idx="13"/>
          </p:nvPr>
        </p:nvSpPr>
        <p:spPr>
          <a:xfrm>
            <a:off x="202019" y="1130760"/>
            <a:ext cx="8624481" cy="5091643"/>
          </a:xfrm>
        </p:spPr>
        <p:txBody>
          <a:bodyPr>
            <a:noAutofit/>
          </a:bodyPr>
          <a:lstStyle/>
          <a:p>
            <a:pPr marL="457200" indent="-457200">
              <a:buFont typeface="Arial" panose="020B0604020202020204" pitchFamily="34" charset="0"/>
              <a:buChar char="•"/>
            </a:pPr>
            <a:r>
              <a:rPr lang="en-US" sz="2200" dirty="0">
                <a:latin typeface="Cambria" panose="02040503050406030204" pitchFamily="18" charset="0"/>
              </a:rPr>
              <a:t>Addressing the learning challenge and its inequalities is key as well in view of the global trends:</a:t>
            </a:r>
          </a:p>
          <a:p>
            <a:pPr marL="946150" lvl="3" indent="-457200">
              <a:buFont typeface="Arial" panose="020B0604020202020204" pitchFamily="34" charset="0"/>
              <a:buChar char="•"/>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New concepts on what does it mean to be a “well-educated” person in the 21</a:t>
            </a:r>
            <a:r>
              <a:rPr lang="en-US" sz="2200" baseline="30000" dirty="0">
                <a:latin typeface="Cambria" panose="02040503050406030204" pitchFamily="18" charset="0"/>
              </a:rPr>
              <a:t>st</a:t>
            </a:r>
            <a:r>
              <a:rPr lang="en-US" sz="2200" dirty="0">
                <a:latin typeface="Cambria" panose="02040503050406030204" pitchFamily="18" charset="0"/>
              </a:rPr>
              <a:t> century.</a:t>
            </a:r>
          </a:p>
          <a:p>
            <a:pPr marL="946150" lvl="3" indent="-457200">
              <a:buFont typeface="Wingdings" panose="05000000000000000000" pitchFamily="2" charset="2"/>
              <a:buChar char="Ø"/>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Demands for skills are changing towards jobs requiring non-routine (cognitive and interpersonal) skills.</a:t>
            </a:r>
          </a:p>
          <a:p>
            <a:pPr marL="946150" lvl="3" indent="-457200">
              <a:buFont typeface="Wingdings" panose="05000000000000000000" pitchFamily="2" charset="2"/>
              <a:buChar char="Ø"/>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Technologies (robots) are taking on jobs.</a:t>
            </a:r>
          </a:p>
          <a:p>
            <a:pPr marL="946150" lvl="3" indent="-457200">
              <a:buFont typeface="Wingdings" panose="05000000000000000000" pitchFamily="2" charset="2"/>
              <a:buChar char="Ø"/>
            </a:pPr>
            <a:endParaRPr lang="en-US" sz="2200" dirty="0">
              <a:latin typeface="Cambria" panose="02040503050406030204" pitchFamily="18" charset="0"/>
            </a:endParaRPr>
          </a:p>
          <a:p>
            <a:pPr marL="946150" lvl="3" indent="-457200">
              <a:buFont typeface="Wingdings" panose="05000000000000000000" pitchFamily="2" charset="2"/>
              <a:buChar char="Ø"/>
            </a:pPr>
            <a:r>
              <a:rPr lang="en-US" sz="2200" dirty="0">
                <a:latin typeface="Cambria" panose="02040503050406030204" pitchFamily="18" charset="0"/>
              </a:rPr>
              <a:t>In a context in increased urbanization.</a:t>
            </a:r>
          </a:p>
          <a:p>
            <a:pPr marL="946150" lvl="3" indent="-457200">
              <a:buFont typeface="Arial" panose="020B0604020202020204" pitchFamily="34" charset="0"/>
              <a:buChar char="•"/>
            </a:pPr>
            <a:endParaRPr lang="en-US" sz="2200" dirty="0">
              <a:latin typeface="Cambria" panose="02040503050406030204" pitchFamily="18" charset="0"/>
            </a:endParaRP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5</a:t>
            </a:fld>
            <a:endParaRPr lang="en-US">
              <a:latin typeface="Cambria" panose="02040503050406030204" pitchFamily="18" charset="0"/>
            </a:endParaRPr>
          </a:p>
        </p:txBody>
      </p:sp>
    </p:spTree>
    <p:extLst>
      <p:ext uri="{BB962C8B-B14F-4D97-AF65-F5344CB8AC3E}">
        <p14:creationId xmlns:p14="http://schemas.microsoft.com/office/powerpoint/2010/main" val="19887085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SABER-Equity &amp; Inclusion?</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6</a:t>
            </a:fld>
            <a:endParaRPr lang="en-US">
              <a:latin typeface="Cambria" panose="02040503050406030204" pitchFamily="18" charset="0"/>
            </a:endParaRPr>
          </a:p>
        </p:txBody>
      </p:sp>
      <p:sp>
        <p:nvSpPr>
          <p:cNvPr id="7" name="Title 1"/>
          <p:cNvSpPr txBox="1">
            <a:spLocks/>
          </p:cNvSpPr>
          <p:nvPr/>
        </p:nvSpPr>
        <p:spPr bwMode="auto">
          <a:xfrm>
            <a:off x="107504" y="1063978"/>
            <a:ext cx="9036496" cy="1290733"/>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1" i="0">
                <a:solidFill>
                  <a:schemeClr val="bg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342900" indent="-342900">
              <a:buFont typeface="Arial" panose="020B0604020202020204" pitchFamily="34" charset="0"/>
              <a:buChar char="•"/>
            </a:pPr>
            <a:r>
              <a:rPr lang="en-US" b="0" dirty="0">
                <a:solidFill>
                  <a:schemeClr val="tx1"/>
                </a:solidFill>
                <a:latin typeface="Cambria" panose="02040503050406030204" pitchFamily="18" charset="0"/>
              </a:rPr>
              <a:t>The Systems Approach for Better Education Results (SABER) is an initiative to collect and disseminate comparative data and knowledge on education policies, to help countries systematically evaluate and strengthen their education systems.</a:t>
            </a:r>
          </a:p>
        </p:txBody>
      </p:sp>
      <p:pic>
        <p:nvPicPr>
          <p:cNvPr id="9" name="Picture 8"/>
          <p:cNvPicPr>
            <a:picLocks noChangeAspect="1"/>
          </p:cNvPicPr>
          <p:nvPr/>
        </p:nvPicPr>
        <p:blipFill>
          <a:blip r:embed="rId3"/>
          <a:stretch>
            <a:fillRect/>
          </a:stretch>
        </p:blipFill>
        <p:spPr>
          <a:xfrm>
            <a:off x="1261866" y="2391620"/>
            <a:ext cx="7130040" cy="3945853"/>
          </a:xfrm>
          <a:prstGeom prst="rect">
            <a:avLst/>
          </a:prstGeom>
        </p:spPr>
      </p:pic>
    </p:spTree>
    <p:extLst>
      <p:ext uri="{BB962C8B-B14F-4D97-AF65-F5344CB8AC3E}">
        <p14:creationId xmlns:p14="http://schemas.microsoft.com/office/powerpoint/2010/main" val="4053710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SABER-Equity &amp; Inclusion?</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7</a:t>
            </a:fld>
            <a:endParaRPr lang="en-US">
              <a:latin typeface="Cambria" panose="02040503050406030204" pitchFamily="18" charset="0"/>
            </a:endParaRPr>
          </a:p>
        </p:txBody>
      </p:sp>
      <p:sp>
        <p:nvSpPr>
          <p:cNvPr id="8" name="TextBox 7"/>
          <p:cNvSpPr txBox="1"/>
          <p:nvPr/>
        </p:nvSpPr>
        <p:spPr>
          <a:xfrm>
            <a:off x="2308434" y="1298195"/>
            <a:ext cx="5169604" cy="400110"/>
          </a:xfrm>
          <a:prstGeom prst="rect">
            <a:avLst/>
          </a:prstGeom>
          <a:noFill/>
        </p:spPr>
        <p:txBody>
          <a:bodyPr wrap="square" rtlCol="0">
            <a:spAutoFit/>
          </a:bodyPr>
          <a:lstStyle/>
          <a:p>
            <a:r>
              <a:rPr lang="en-US" sz="2000" dirty="0">
                <a:solidFill>
                  <a:srgbClr val="C00000"/>
                </a:solidFill>
              </a:rPr>
              <a:t>SABER and the Results Chain for Learning</a:t>
            </a:r>
          </a:p>
        </p:txBody>
      </p:sp>
      <p:grpSp>
        <p:nvGrpSpPr>
          <p:cNvPr id="27" name="Group 26"/>
          <p:cNvGrpSpPr/>
          <p:nvPr/>
        </p:nvGrpSpPr>
        <p:grpSpPr>
          <a:xfrm>
            <a:off x="304407" y="2155060"/>
            <a:ext cx="8413709" cy="3782277"/>
            <a:chOff x="1575278" y="1796002"/>
            <a:chExt cx="8815349" cy="3708445"/>
          </a:xfrm>
        </p:grpSpPr>
        <p:sp>
          <p:nvSpPr>
            <p:cNvPr id="28" name="Rectangle 20"/>
            <p:cNvSpPr>
              <a:spLocks noChangeArrowheads="1"/>
            </p:cNvSpPr>
            <p:nvPr/>
          </p:nvSpPr>
          <p:spPr bwMode="auto">
            <a:xfrm>
              <a:off x="3294923" y="2281962"/>
              <a:ext cx="5458359" cy="2229303"/>
            </a:xfrm>
            <a:prstGeom prst="rect">
              <a:avLst/>
            </a:prstGeom>
            <a:solidFill>
              <a:schemeClr val="tx1"/>
            </a:solidFill>
            <a:ln w="57150">
              <a:no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endParaRPr>
            </a:p>
          </p:txBody>
        </p:sp>
        <p:sp>
          <p:nvSpPr>
            <p:cNvPr id="29" name="AutoShape 22"/>
            <p:cNvSpPr>
              <a:spLocks noChangeArrowheads="1"/>
            </p:cNvSpPr>
            <p:nvPr/>
          </p:nvSpPr>
          <p:spPr bwMode="auto">
            <a:xfrm>
              <a:off x="1575278" y="2662962"/>
              <a:ext cx="1332354" cy="968159"/>
            </a:xfrm>
            <a:prstGeom prst="roundRect">
              <a:avLst>
                <a:gd name="adj" fmla="val 16667"/>
              </a:avLst>
            </a:prstGeom>
            <a:solidFill>
              <a:schemeClr val="accent1"/>
            </a:solidFill>
            <a:ln w="127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600" b="1" i="0" u="none" strike="noStrike" cap="none" normalizeH="0" baseline="0" dirty="0">
                  <a:ln>
                    <a:noFill/>
                  </a:ln>
                  <a:solidFill>
                    <a:schemeClr val="bg1"/>
                  </a:solidFill>
                  <a:effectLst/>
                  <a:latin typeface="Arial" pitchFamily="34" charset="0"/>
                  <a:ea typeface="Malgun Gothic" pitchFamily="34" charset="-127"/>
                  <a:cs typeface="Arial" pitchFamily="34" charset="0"/>
                </a:rPr>
                <a:t>Education inputs</a:t>
              </a:r>
              <a:endParaRPr kumimoji="0" lang="en-US" sz="1600" b="1" i="0" u="none" strike="noStrike" cap="none" normalizeH="0" baseline="0" dirty="0">
                <a:ln>
                  <a:noFill/>
                </a:ln>
                <a:solidFill>
                  <a:schemeClr val="bg1"/>
                </a:solidFill>
                <a:effectLst/>
                <a:latin typeface="Arial" pitchFamily="34" charset="0"/>
                <a:cs typeface="Arial" pitchFamily="34" charset="0"/>
              </a:endParaRPr>
            </a:p>
          </p:txBody>
        </p:sp>
        <p:sp>
          <p:nvSpPr>
            <p:cNvPr id="30" name="AutoShape 21"/>
            <p:cNvSpPr>
              <a:spLocks noChangeArrowheads="1"/>
            </p:cNvSpPr>
            <p:nvPr/>
          </p:nvSpPr>
          <p:spPr bwMode="auto">
            <a:xfrm>
              <a:off x="3353389" y="2573982"/>
              <a:ext cx="1331507" cy="1344301"/>
            </a:xfrm>
            <a:prstGeom prst="roundRect">
              <a:avLst>
                <a:gd name="adj" fmla="val 16667"/>
              </a:avLst>
            </a:prstGeom>
            <a:solidFill>
              <a:schemeClr val="accent1"/>
            </a:solidFill>
            <a:ln w="127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a:ln>
                    <a:noFill/>
                  </a:ln>
                  <a:solidFill>
                    <a:schemeClr val="bg1"/>
                  </a:solidFill>
                  <a:effectLst/>
                  <a:latin typeface="Arial" pitchFamily="34" charset="0"/>
                  <a:ea typeface="Malgun Gothic" pitchFamily="34" charset="-127"/>
                  <a:cs typeface="Arial" pitchFamily="34" charset="0"/>
                </a:rPr>
                <a:t>Quality of policies &amp; institutions</a:t>
              </a:r>
            </a:p>
          </p:txBody>
        </p:sp>
        <p:sp>
          <p:nvSpPr>
            <p:cNvPr id="31" name="AutoShape 23"/>
            <p:cNvSpPr>
              <a:spLocks noChangeArrowheads="1"/>
            </p:cNvSpPr>
            <p:nvPr/>
          </p:nvSpPr>
          <p:spPr bwMode="auto">
            <a:xfrm>
              <a:off x="5144062" y="2573982"/>
              <a:ext cx="1707886" cy="1344301"/>
            </a:xfrm>
            <a:prstGeom prst="roundRect">
              <a:avLst>
                <a:gd name="adj" fmla="val 16667"/>
              </a:avLst>
            </a:prstGeom>
            <a:solidFill>
              <a:schemeClr val="accent1"/>
            </a:solidFill>
            <a:ln w="127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a:ln>
                    <a:noFill/>
                  </a:ln>
                  <a:solidFill>
                    <a:schemeClr val="bg1"/>
                  </a:solidFill>
                  <a:effectLst/>
                  <a:latin typeface="Arial" pitchFamily="34" charset="0"/>
                  <a:ea typeface="Malgun Gothic" pitchFamily="34" charset="-127"/>
                  <a:cs typeface="Arial" pitchFamily="34" charset="0"/>
                </a:rPr>
                <a:t>Quality of policy implementation</a:t>
              </a:r>
            </a:p>
          </p:txBody>
        </p:sp>
        <p:sp>
          <p:nvSpPr>
            <p:cNvPr id="32" name="AutoShape 32"/>
            <p:cNvSpPr>
              <a:spLocks noChangeArrowheads="1"/>
            </p:cNvSpPr>
            <p:nvPr/>
          </p:nvSpPr>
          <p:spPr bwMode="auto">
            <a:xfrm>
              <a:off x="7277981" y="2573982"/>
              <a:ext cx="1326566" cy="1344302"/>
            </a:xfrm>
            <a:prstGeom prst="roundRect">
              <a:avLst>
                <a:gd name="adj" fmla="val 16667"/>
              </a:avLst>
            </a:prstGeom>
            <a:solidFill>
              <a:schemeClr val="accent1"/>
            </a:solidFill>
            <a:ln w="127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a:ln>
                    <a:noFill/>
                  </a:ln>
                  <a:solidFill>
                    <a:schemeClr val="bg1"/>
                  </a:solidFill>
                  <a:effectLst/>
                  <a:latin typeface="Arial" pitchFamily="34" charset="0"/>
                  <a:ea typeface="Malgun Gothic" pitchFamily="34" charset="-127"/>
                  <a:cs typeface="Arial" pitchFamily="34" charset="0"/>
                </a:rPr>
                <a:t>Quality and quantity of education delivered</a:t>
              </a:r>
              <a:endParaRPr kumimoji="0" lang="en-US" sz="1400" b="1" i="0" u="none" strike="noStrike" cap="none" normalizeH="0" baseline="0" dirty="0">
                <a:ln>
                  <a:noFill/>
                </a:ln>
                <a:solidFill>
                  <a:schemeClr val="bg1"/>
                </a:solidFill>
                <a:effectLst/>
                <a:latin typeface="Arial" pitchFamily="34" charset="0"/>
                <a:cs typeface="Arial" pitchFamily="34" charset="0"/>
              </a:endParaRPr>
            </a:p>
          </p:txBody>
        </p:sp>
        <p:sp>
          <p:nvSpPr>
            <p:cNvPr id="33" name="AutoShape 24"/>
            <p:cNvSpPr>
              <a:spLocks noChangeArrowheads="1"/>
            </p:cNvSpPr>
            <p:nvPr/>
          </p:nvSpPr>
          <p:spPr bwMode="auto">
            <a:xfrm>
              <a:off x="9156030" y="2662962"/>
              <a:ext cx="1234597" cy="968159"/>
            </a:xfrm>
            <a:prstGeom prst="roundRect">
              <a:avLst>
                <a:gd name="adj" fmla="val 16667"/>
              </a:avLst>
            </a:prstGeom>
            <a:solidFill>
              <a:schemeClr val="accent1"/>
            </a:solidFill>
            <a:ln w="12700">
              <a:solidFill>
                <a:srgbClr val="1F497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200" b="1" i="0" u="none" strike="noStrike" cap="none" normalizeH="0" baseline="0" dirty="0">
                  <a:ln>
                    <a:noFill/>
                  </a:ln>
                  <a:solidFill>
                    <a:schemeClr val="bg1"/>
                  </a:solidFill>
                  <a:effectLst/>
                  <a:latin typeface="Arial" pitchFamily="34" charset="0"/>
                  <a:ea typeface="Malgun Gothic" pitchFamily="34" charset="-127"/>
                  <a:cs typeface="Arial" pitchFamily="34" charset="0"/>
                </a:rPr>
                <a:t> </a:t>
              </a:r>
              <a:r>
                <a:rPr kumimoji="0" lang="en-US" altLang="ko-KR" sz="1400" b="1" i="0" u="none" strike="noStrike" cap="none" normalizeH="0" baseline="0" dirty="0">
                  <a:ln>
                    <a:noFill/>
                  </a:ln>
                  <a:solidFill>
                    <a:schemeClr val="bg1"/>
                  </a:solidFill>
                  <a:effectLst/>
                  <a:latin typeface="Arial" pitchFamily="34" charset="0"/>
                  <a:ea typeface="Malgun Gothic" pitchFamily="34" charset="-127"/>
                  <a:cs typeface="Arial" pitchFamily="34" charset="0"/>
                </a:rPr>
                <a:t>Learning  For All (outcomes)</a:t>
              </a:r>
            </a:p>
          </p:txBody>
        </p:sp>
        <p:grpSp>
          <p:nvGrpSpPr>
            <p:cNvPr id="34" name="Group 33"/>
            <p:cNvGrpSpPr/>
            <p:nvPr/>
          </p:nvGrpSpPr>
          <p:grpSpPr>
            <a:xfrm>
              <a:off x="3518076" y="3918284"/>
              <a:ext cx="1409021" cy="1066801"/>
              <a:chOff x="2210966" y="4229099"/>
              <a:chExt cx="1409021" cy="1066801"/>
            </a:xfrm>
          </p:grpSpPr>
          <p:sp>
            <p:nvSpPr>
              <p:cNvPr id="46" name="Text Box 25"/>
              <p:cNvSpPr txBox="1">
                <a:spLocks noChangeArrowheads="1"/>
              </p:cNvSpPr>
              <p:nvPr/>
            </p:nvSpPr>
            <p:spPr bwMode="auto">
              <a:xfrm>
                <a:off x="2210966" y="4628978"/>
                <a:ext cx="1409021" cy="666922"/>
              </a:xfrm>
              <a:prstGeom prst="rect">
                <a:avLst/>
              </a:prstGeom>
              <a:solidFill>
                <a:srgbClr val="FFFFFF"/>
              </a:solidFill>
              <a:ln w="9525">
                <a:solidFill>
                  <a:srgbClr val="00B05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ko-KR" sz="1400" b="1" i="0" u="none" strike="noStrike" cap="none" normalizeH="0" baseline="0" dirty="0">
                    <a:ln>
                      <a:noFill/>
                    </a:ln>
                    <a:effectLst/>
                    <a:latin typeface="Arial" pitchFamily="34" charset="0"/>
                    <a:ea typeface="Malgun Gothic" pitchFamily="34" charset="-127"/>
                    <a:cs typeface="Arial" pitchFamily="34" charset="0"/>
                  </a:rPr>
                  <a:t>SABER </a:t>
                </a:r>
                <a:r>
                  <a:rPr kumimoji="0" lang="en-US" altLang="ko-KR" sz="1400" b="1" i="1" u="none" strike="noStrike" cap="none" normalizeH="0" baseline="0" dirty="0">
                    <a:ln>
                      <a:noFill/>
                    </a:ln>
                    <a:effectLst/>
                    <a:latin typeface="Arial" pitchFamily="34" charset="0"/>
                    <a:ea typeface="Malgun Gothic" pitchFamily="34" charset="-127"/>
                    <a:cs typeface="Arial" pitchFamily="34" charset="0"/>
                  </a:rPr>
                  <a:t>Policy intent</a:t>
                </a:r>
                <a:endParaRPr kumimoji="0" lang="en-US" sz="1400" b="0" i="1" u="none" strike="noStrike" cap="none" normalizeH="0" baseline="0" dirty="0">
                  <a:ln>
                    <a:noFill/>
                  </a:ln>
                  <a:effectLst/>
                  <a:latin typeface="Arial" pitchFamily="34" charset="0"/>
                  <a:cs typeface="Arial" pitchFamily="34" charset="0"/>
                </a:endParaRPr>
              </a:p>
            </p:txBody>
          </p:sp>
          <p:cxnSp>
            <p:nvCxnSpPr>
              <p:cNvPr id="47" name="AutoShape 31"/>
              <p:cNvCxnSpPr>
                <a:cxnSpLocks noChangeShapeType="1"/>
              </p:cNvCxnSpPr>
              <p:nvPr/>
            </p:nvCxnSpPr>
            <p:spPr bwMode="auto">
              <a:xfrm flipH="1" flipV="1">
                <a:off x="2572717" y="4229099"/>
                <a:ext cx="1" cy="381001"/>
              </a:xfrm>
              <a:prstGeom prst="straightConnector1">
                <a:avLst/>
              </a:prstGeom>
              <a:noFill/>
              <a:ln w="9525">
                <a:solidFill>
                  <a:srgbClr val="00B050"/>
                </a:solidFill>
                <a:round/>
                <a:headEnd/>
                <a:tailEnd type="triangle" w="med" len="med"/>
              </a:ln>
            </p:spPr>
          </p:cxnSp>
        </p:grpSp>
        <p:grpSp>
          <p:nvGrpSpPr>
            <p:cNvPr id="35" name="Group 34"/>
            <p:cNvGrpSpPr/>
            <p:nvPr/>
          </p:nvGrpSpPr>
          <p:grpSpPr>
            <a:xfrm>
              <a:off x="5370003" y="3918284"/>
              <a:ext cx="1599534" cy="1066801"/>
              <a:chOff x="3910173" y="4229098"/>
              <a:chExt cx="1599534" cy="1066801"/>
            </a:xfrm>
          </p:grpSpPr>
          <p:sp>
            <p:nvSpPr>
              <p:cNvPr id="44" name="Text Box 30"/>
              <p:cNvSpPr txBox="1">
                <a:spLocks noChangeArrowheads="1"/>
              </p:cNvSpPr>
              <p:nvPr/>
            </p:nvSpPr>
            <p:spPr bwMode="auto">
              <a:xfrm>
                <a:off x="3910173" y="4628978"/>
                <a:ext cx="1599534" cy="666921"/>
              </a:xfrm>
              <a:prstGeom prst="rect">
                <a:avLst/>
              </a:prstGeom>
              <a:solidFill>
                <a:srgbClr val="FFFFFF"/>
              </a:solidFill>
              <a:ln w="9525">
                <a:solidFill>
                  <a:srgbClr val="00B05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1400" b="1" i="0" u="none" strike="noStrike" cap="none" normalizeH="0" baseline="0">
                    <a:ln>
                      <a:noFill/>
                    </a:ln>
                    <a:solidFill>
                      <a:schemeClr val="bg1"/>
                    </a:solidFill>
                    <a:effectLst/>
                    <a:latin typeface="Calibri" pitchFamily="34" charset="0"/>
                    <a:ea typeface="Malgun Gothic" pitchFamily="34" charset="-127"/>
                    <a:cs typeface="Arial" pitchFamily="34" charset="0"/>
                  </a:defRPr>
                </a:lvl1pPr>
              </a:lstStyle>
              <a:p>
                <a:r>
                  <a:rPr lang="en-US" altLang="ko-KR" dirty="0">
                    <a:solidFill>
                      <a:schemeClr val="tx1"/>
                    </a:solidFill>
                    <a:latin typeface="Arial" pitchFamily="34" charset="0"/>
                  </a:rPr>
                  <a:t>SABER </a:t>
                </a:r>
                <a:r>
                  <a:rPr lang="en-US" altLang="ko-KR" i="1" dirty="0">
                    <a:solidFill>
                      <a:schemeClr val="tx1"/>
                    </a:solidFill>
                    <a:latin typeface="Arial" pitchFamily="34" charset="0"/>
                  </a:rPr>
                  <a:t>Policy</a:t>
                </a:r>
                <a:r>
                  <a:rPr lang="en-US" altLang="ko-KR" dirty="0">
                    <a:solidFill>
                      <a:schemeClr val="tx1"/>
                    </a:solidFill>
                    <a:latin typeface="Arial" pitchFamily="34" charset="0"/>
                  </a:rPr>
                  <a:t> </a:t>
                </a:r>
                <a:r>
                  <a:rPr lang="en-US" altLang="ko-KR" i="1" dirty="0">
                    <a:solidFill>
                      <a:schemeClr val="tx1"/>
                    </a:solidFill>
                    <a:latin typeface="Arial" pitchFamily="34" charset="0"/>
                  </a:rPr>
                  <a:t>Implementation</a:t>
                </a:r>
                <a:endParaRPr lang="en-US" i="1" dirty="0">
                  <a:solidFill>
                    <a:schemeClr val="tx1"/>
                  </a:solidFill>
                  <a:latin typeface="Arial" pitchFamily="34" charset="0"/>
                </a:endParaRPr>
              </a:p>
            </p:txBody>
          </p:sp>
          <p:cxnSp>
            <p:nvCxnSpPr>
              <p:cNvPr id="45" name="AutoShape 31"/>
              <p:cNvCxnSpPr>
                <a:cxnSpLocks noChangeShapeType="1"/>
              </p:cNvCxnSpPr>
              <p:nvPr/>
            </p:nvCxnSpPr>
            <p:spPr bwMode="auto">
              <a:xfrm flipH="1" flipV="1">
                <a:off x="4553917" y="4229098"/>
                <a:ext cx="1" cy="381001"/>
              </a:xfrm>
              <a:prstGeom prst="straightConnector1">
                <a:avLst/>
              </a:prstGeom>
              <a:noFill/>
              <a:ln w="9525">
                <a:solidFill>
                  <a:srgbClr val="00B050"/>
                </a:solidFill>
                <a:round/>
                <a:headEnd/>
                <a:tailEnd type="triangle" w="med" len="med"/>
              </a:ln>
            </p:spPr>
          </p:cxnSp>
        </p:grpSp>
        <p:grpSp>
          <p:nvGrpSpPr>
            <p:cNvPr id="36" name="Group 35"/>
            <p:cNvGrpSpPr/>
            <p:nvPr/>
          </p:nvGrpSpPr>
          <p:grpSpPr>
            <a:xfrm>
              <a:off x="7391740" y="3918284"/>
              <a:ext cx="1650919" cy="1181101"/>
              <a:chOff x="5931910" y="4229098"/>
              <a:chExt cx="1650919" cy="1181101"/>
            </a:xfrm>
          </p:grpSpPr>
          <p:sp>
            <p:nvSpPr>
              <p:cNvPr id="42" name="Text Box 34"/>
              <p:cNvSpPr txBox="1">
                <a:spLocks noChangeArrowheads="1"/>
              </p:cNvSpPr>
              <p:nvPr/>
            </p:nvSpPr>
            <p:spPr bwMode="auto">
              <a:xfrm>
                <a:off x="5931910" y="4628976"/>
                <a:ext cx="1650919" cy="781223"/>
              </a:xfrm>
              <a:prstGeom prst="rect">
                <a:avLst/>
              </a:prstGeom>
              <a:solidFill>
                <a:srgbClr val="FFFFFF"/>
              </a:solidFill>
              <a:ln w="9525">
                <a:solidFill>
                  <a:srgbClr val="00B050"/>
                </a:solidFill>
                <a:miter lim="800000"/>
                <a:headEnd/>
                <a:tailEnd/>
              </a:ln>
            </p:spPr>
            <p:txBody>
              <a:bodyPr vert="horz" wrap="square" lIns="91440" tIns="45720" rIns="91440" bIns="45720" numCol="1" anchor="ctr" anchorCtr="0" compatLnSpc="1">
                <a:prstTxWarp prst="textNoShape">
                  <a:avLst/>
                </a:prstTxWarp>
              </a:bodyPr>
              <a:lstStyle>
                <a:defPPr>
                  <a:defRPr lang="en-US"/>
                </a:defPPr>
                <a:lvl1pPr marR="0" lvl="0" indent="0" algn="ctr" fontAlgn="base">
                  <a:lnSpc>
                    <a:spcPct val="100000"/>
                  </a:lnSpc>
                  <a:spcBef>
                    <a:spcPct val="0"/>
                  </a:spcBef>
                  <a:spcAft>
                    <a:spcPct val="0"/>
                  </a:spcAft>
                  <a:buClrTx/>
                  <a:buSzTx/>
                  <a:buFontTx/>
                  <a:buNone/>
                  <a:tabLst/>
                  <a:defRPr kumimoji="0" sz="1400" b="1" i="0" u="none" strike="noStrike" cap="none" normalizeH="0" baseline="0">
                    <a:ln>
                      <a:noFill/>
                    </a:ln>
                    <a:solidFill>
                      <a:schemeClr val="bg1"/>
                    </a:solidFill>
                    <a:effectLst/>
                    <a:latin typeface="Calibri" pitchFamily="34" charset="0"/>
                    <a:ea typeface="Malgun Gothic" pitchFamily="34" charset="-127"/>
                    <a:cs typeface="Arial" pitchFamily="34" charset="0"/>
                  </a:defRPr>
                </a:lvl1pPr>
              </a:lstStyle>
              <a:p>
                <a:r>
                  <a:rPr lang="en-US" dirty="0">
                    <a:solidFill>
                      <a:schemeClr val="tx1"/>
                    </a:solidFill>
                    <a:latin typeface="Arial" pitchFamily="34" charset="0"/>
                  </a:rPr>
                  <a:t>School &amp; household surveys</a:t>
                </a:r>
                <a:endParaRPr lang="en-US" i="1" dirty="0">
                  <a:latin typeface="Arial" pitchFamily="34" charset="0"/>
                </a:endParaRPr>
              </a:p>
            </p:txBody>
          </p:sp>
          <p:cxnSp>
            <p:nvCxnSpPr>
              <p:cNvPr id="43" name="AutoShape 31"/>
              <p:cNvCxnSpPr>
                <a:cxnSpLocks noChangeShapeType="1"/>
              </p:cNvCxnSpPr>
              <p:nvPr/>
            </p:nvCxnSpPr>
            <p:spPr bwMode="auto">
              <a:xfrm flipH="1" flipV="1">
                <a:off x="6458916" y="4229098"/>
                <a:ext cx="1" cy="381001"/>
              </a:xfrm>
              <a:prstGeom prst="straightConnector1">
                <a:avLst/>
              </a:prstGeom>
              <a:noFill/>
              <a:ln w="9525">
                <a:solidFill>
                  <a:srgbClr val="00B050"/>
                </a:solidFill>
                <a:round/>
                <a:headEnd/>
                <a:tailEnd type="triangle" w="med" len="med"/>
              </a:ln>
            </p:spPr>
          </p:cxnSp>
        </p:grpSp>
        <p:sp>
          <p:nvSpPr>
            <p:cNvPr id="37" name="Oval 36"/>
            <p:cNvSpPr/>
            <p:nvPr/>
          </p:nvSpPr>
          <p:spPr>
            <a:xfrm>
              <a:off x="5014489" y="1796002"/>
              <a:ext cx="4024752" cy="3708445"/>
            </a:xfrm>
            <a:prstGeom prst="ellipse">
              <a:avLst/>
            </a:prstGeom>
            <a:noFill/>
            <a:ln w="76200">
              <a:solidFill>
                <a:srgbClr val="7030A0"/>
              </a:solid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38" name="AutoShape 28"/>
            <p:cNvSpPr>
              <a:spLocks noChangeArrowheads="1"/>
            </p:cNvSpPr>
            <p:nvPr/>
          </p:nvSpPr>
          <p:spPr bwMode="auto">
            <a:xfrm>
              <a:off x="8775031" y="3040333"/>
              <a:ext cx="381000" cy="315926"/>
            </a:xfrm>
            <a:prstGeom prst="rightArrow">
              <a:avLst>
                <a:gd name="adj1" fmla="val 50000"/>
                <a:gd name="adj2" fmla="val 48778"/>
              </a:avLst>
            </a:prstGeom>
            <a:solidFill>
              <a:schemeClr val="tx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endParaRPr>
            </a:p>
          </p:txBody>
        </p:sp>
        <p:sp>
          <p:nvSpPr>
            <p:cNvPr id="39" name="AutoShape 26"/>
            <p:cNvSpPr>
              <a:spLocks noChangeArrowheads="1"/>
            </p:cNvSpPr>
            <p:nvPr/>
          </p:nvSpPr>
          <p:spPr bwMode="auto">
            <a:xfrm>
              <a:off x="2888297" y="3043962"/>
              <a:ext cx="425485" cy="315926"/>
            </a:xfrm>
            <a:prstGeom prst="rightArrow">
              <a:avLst>
                <a:gd name="adj1" fmla="val 50000"/>
                <a:gd name="adj2" fmla="val 43891"/>
              </a:avLst>
            </a:prstGeom>
            <a:solidFill>
              <a:schemeClr val="tx2"/>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endParaRPr>
            </a:p>
          </p:txBody>
        </p:sp>
        <p:sp>
          <p:nvSpPr>
            <p:cNvPr id="40" name="AutoShape 27"/>
            <p:cNvSpPr>
              <a:spLocks noChangeArrowheads="1"/>
            </p:cNvSpPr>
            <p:nvPr/>
          </p:nvSpPr>
          <p:spPr bwMode="auto">
            <a:xfrm>
              <a:off x="4744600" y="3038079"/>
              <a:ext cx="399974" cy="315926"/>
            </a:xfrm>
            <a:prstGeom prst="rightArrow">
              <a:avLst>
                <a:gd name="adj1" fmla="val 50000"/>
                <a:gd name="adj2" fmla="val 41259"/>
              </a:avLst>
            </a:prstGeom>
            <a:solidFill>
              <a:srgbClr val="C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latin typeface="Arial" pitchFamily="34" charset="0"/>
                <a:cs typeface="Arial" pitchFamily="34" charset="0"/>
              </a:endParaRPr>
            </a:p>
          </p:txBody>
        </p:sp>
        <p:sp>
          <p:nvSpPr>
            <p:cNvPr id="41" name="AutoShape 27"/>
            <p:cNvSpPr>
              <a:spLocks noChangeArrowheads="1"/>
            </p:cNvSpPr>
            <p:nvPr/>
          </p:nvSpPr>
          <p:spPr bwMode="auto">
            <a:xfrm>
              <a:off x="6891553" y="3053069"/>
              <a:ext cx="399974" cy="315926"/>
            </a:xfrm>
            <a:prstGeom prst="rightArrow">
              <a:avLst>
                <a:gd name="adj1" fmla="val 50000"/>
                <a:gd name="adj2" fmla="val 41259"/>
              </a:avLst>
            </a:prstGeom>
            <a:solidFill>
              <a:srgbClr val="C00000"/>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schemeClr val="bg1"/>
                </a:solidFill>
                <a:latin typeface="Arial" pitchFamily="34" charset="0"/>
                <a:cs typeface="Arial" pitchFamily="34" charset="0"/>
              </a:endParaRPr>
            </a:p>
          </p:txBody>
        </p:sp>
      </p:grpSp>
      <p:pic>
        <p:nvPicPr>
          <p:cNvPr id="2" name="Picture 1"/>
          <p:cNvPicPr>
            <a:picLocks noChangeAspect="1"/>
          </p:cNvPicPr>
          <p:nvPr/>
        </p:nvPicPr>
        <p:blipFill>
          <a:blip r:embed="rId3"/>
          <a:stretch>
            <a:fillRect/>
          </a:stretch>
        </p:blipFill>
        <p:spPr>
          <a:xfrm>
            <a:off x="916967" y="6151225"/>
            <a:ext cx="3212582" cy="554982"/>
          </a:xfrm>
          <a:prstGeom prst="rect">
            <a:avLst/>
          </a:prstGeom>
        </p:spPr>
      </p:pic>
    </p:spTree>
    <p:extLst>
      <p:ext uri="{BB962C8B-B14F-4D97-AF65-F5344CB8AC3E}">
        <p14:creationId xmlns:p14="http://schemas.microsoft.com/office/powerpoint/2010/main" val="1615289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56934" y="84733"/>
            <a:ext cx="8462029" cy="756707"/>
          </a:xfrm>
        </p:spPr>
        <p:txBody>
          <a:bodyPr>
            <a:normAutofit/>
          </a:bodyPr>
          <a:lstStyle/>
          <a:p>
            <a:pPr algn="ctr"/>
            <a:r>
              <a:rPr lang="en-US" sz="3600" dirty="0">
                <a:latin typeface="Cambria" panose="02040503050406030204" pitchFamily="18" charset="0"/>
              </a:rPr>
              <a:t>3</a:t>
            </a:r>
            <a:r>
              <a:rPr lang="en-US" sz="3600" b="1" dirty="0">
                <a:latin typeface="Cambria" panose="02040503050406030204" pitchFamily="18" charset="0"/>
              </a:rPr>
              <a:t>. What  is SABER-Equity &amp; Inclusion?</a:t>
            </a:r>
          </a:p>
        </p:txBody>
      </p:sp>
      <p:sp>
        <p:nvSpPr>
          <p:cNvPr id="4" name="Slide Number Placeholder 3"/>
          <p:cNvSpPr>
            <a:spLocks noGrp="1"/>
          </p:cNvSpPr>
          <p:nvPr>
            <p:ph type="sldNum" sz="quarter" idx="14"/>
          </p:nvPr>
        </p:nvSpPr>
        <p:spPr/>
        <p:txBody>
          <a:bodyPr/>
          <a:lstStyle/>
          <a:p>
            <a:fld id="{ABD45A11-E80C-4EF1-A0A7-F536766F2616}" type="slidenum">
              <a:rPr lang="en-US" smtClean="0">
                <a:latin typeface="Cambria" panose="02040503050406030204" pitchFamily="18" charset="0"/>
              </a:rPr>
              <a:pPr/>
              <a:t>8</a:t>
            </a:fld>
            <a:endParaRPr lang="en-US">
              <a:latin typeface="Cambria" panose="02040503050406030204" pitchFamily="18" charset="0"/>
            </a:endParaRPr>
          </a:p>
        </p:txBody>
      </p:sp>
      <p:sp>
        <p:nvSpPr>
          <p:cNvPr id="7" name="Title 1"/>
          <p:cNvSpPr txBox="1">
            <a:spLocks/>
          </p:cNvSpPr>
          <p:nvPr/>
        </p:nvSpPr>
        <p:spPr bwMode="auto">
          <a:xfrm>
            <a:off x="107504" y="1132803"/>
            <a:ext cx="9036496" cy="734098"/>
          </a:xfrm>
          <a:prstGeom prst="rect">
            <a:avLst/>
          </a:prstGeom>
          <a:noFill/>
          <a:ln w="9525">
            <a:noFill/>
            <a:miter lim="800000"/>
            <a:headEnd/>
            <a:tailEnd/>
          </a:ln>
        </p:spPr>
        <p:txBody>
          <a:bodyPr vert="horz" wrap="square" lIns="0" tIns="0" rIns="0" bIns="0" numCol="1" anchor="b" anchorCtr="0" compatLnSpc="1">
            <a:prstTxWarp prst="textNoShape">
              <a:avLst/>
            </a:prstTxWarp>
            <a:noAutofit/>
          </a:bodyPr>
          <a:lstStyle>
            <a:lvl1pPr algn="l" rtl="0" eaLnBrk="0" fontAlgn="base" hangingPunct="0">
              <a:spcBef>
                <a:spcPct val="0"/>
              </a:spcBef>
              <a:spcAft>
                <a:spcPct val="0"/>
              </a:spcAft>
              <a:buFont typeface="Arial" charset="0"/>
              <a:defRPr sz="2200" b="1" i="0">
                <a:solidFill>
                  <a:schemeClr val="bg1"/>
                </a:solidFill>
                <a:latin typeface="+mn-lt"/>
                <a:ea typeface="MS PGothic" pitchFamily="34" charset="-128"/>
                <a:cs typeface="Andes ExtraLight"/>
              </a:defRPr>
            </a:lvl1pPr>
            <a:lvl2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2pPr>
            <a:lvl3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3pPr>
            <a:lvl4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4pPr>
            <a:lvl5pPr algn="l" rtl="0" eaLnBrk="0" fontAlgn="base" hangingPunct="0">
              <a:spcBef>
                <a:spcPct val="0"/>
              </a:spcBef>
              <a:spcAft>
                <a:spcPct val="0"/>
              </a:spcAft>
              <a:buFont typeface="Arial" charset="0"/>
              <a:defRPr sz="2200">
                <a:solidFill>
                  <a:srgbClr val="595959"/>
                </a:solidFill>
                <a:latin typeface="Arial"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a:lstStyle>
          <a:p>
            <a:pPr marL="342900" indent="-342900">
              <a:buFont typeface="Arial" panose="020B0604020202020204" pitchFamily="34" charset="0"/>
              <a:buChar char="•"/>
            </a:pPr>
            <a:r>
              <a:rPr lang="en-US" b="0" dirty="0">
                <a:solidFill>
                  <a:schemeClr val="tx1"/>
                </a:solidFill>
                <a:latin typeface="Cambria" panose="02040503050406030204" pitchFamily="18" charset="0"/>
              </a:rPr>
              <a:t>SABER is currently organized in 13 domains or areas of education policymaking within an education system</a:t>
            </a:r>
          </a:p>
        </p:txBody>
      </p:sp>
      <p:grpSp>
        <p:nvGrpSpPr>
          <p:cNvPr id="11" name="Group 10"/>
          <p:cNvGrpSpPr/>
          <p:nvPr/>
        </p:nvGrpSpPr>
        <p:grpSpPr>
          <a:xfrm>
            <a:off x="979487" y="1943467"/>
            <a:ext cx="7110413" cy="4304934"/>
            <a:chOff x="319087" y="1448166"/>
            <a:chExt cx="7377113" cy="4744971"/>
          </a:xfrm>
        </p:grpSpPr>
        <p:pic>
          <p:nvPicPr>
            <p:cNvPr id="12" name="Picture 11"/>
            <p:cNvPicPr>
              <a:picLocks noChangeAspect="1"/>
            </p:cNvPicPr>
            <p:nvPr/>
          </p:nvPicPr>
          <p:blipFill>
            <a:blip r:embed="rId3"/>
            <a:stretch>
              <a:fillRect/>
            </a:stretch>
          </p:blipFill>
          <p:spPr>
            <a:xfrm>
              <a:off x="319087" y="1448166"/>
              <a:ext cx="7377113" cy="4744971"/>
            </a:xfrm>
            <a:prstGeom prst="rect">
              <a:avLst/>
            </a:prstGeom>
          </p:spPr>
        </p:pic>
        <p:sp>
          <p:nvSpPr>
            <p:cNvPr id="13" name="TextBox 12"/>
            <p:cNvSpPr txBox="1"/>
            <p:nvPr/>
          </p:nvSpPr>
          <p:spPr>
            <a:xfrm flipH="1">
              <a:off x="5562599" y="4267200"/>
              <a:ext cx="1447799" cy="954107"/>
            </a:xfrm>
            <a:prstGeom prst="rect">
              <a:avLst/>
            </a:prstGeom>
            <a:solidFill>
              <a:schemeClr val="tx2"/>
            </a:solidFill>
            <a:ln>
              <a:solidFill>
                <a:srgbClr val="C00000"/>
              </a:solidFill>
            </a:ln>
          </p:spPr>
          <p:txBody>
            <a:bodyPr wrap="square" rtlCol="0">
              <a:spAutoFit/>
            </a:bodyPr>
            <a:lstStyle/>
            <a:p>
              <a:endParaRPr lang="en-US" sz="1400" dirty="0">
                <a:solidFill>
                  <a:schemeClr val="bg1"/>
                </a:solidFill>
              </a:endParaRPr>
            </a:p>
            <a:p>
              <a:r>
                <a:rPr lang="en-US" sz="1400" dirty="0">
                  <a:solidFill>
                    <a:schemeClr val="bg1"/>
                  </a:solidFill>
                </a:rPr>
                <a:t>Focus of this presentation</a:t>
              </a:r>
            </a:p>
            <a:p>
              <a:endParaRPr lang="en-US" sz="1400" dirty="0">
                <a:solidFill>
                  <a:schemeClr val="bg1"/>
                </a:solidFill>
              </a:endParaRPr>
            </a:p>
          </p:txBody>
        </p:sp>
      </p:grpSp>
    </p:spTree>
    <p:extLst>
      <p:ext uri="{BB962C8B-B14F-4D97-AF65-F5344CB8AC3E}">
        <p14:creationId xmlns:p14="http://schemas.microsoft.com/office/powerpoint/2010/main" val="2551068136"/>
      </p:ext>
    </p:extLst>
  </p:cSld>
  <p:clrMapOvr>
    <a:masterClrMapping/>
  </p:clrMapOvr>
</p:sld>
</file>

<file path=ppt/theme/theme1.xml><?xml version="1.0" encoding="utf-8"?>
<a:theme xmlns:a="http://schemas.openxmlformats.org/drawingml/2006/main" name="WBG-Fixed_Logo">
  <a:themeElements>
    <a:clrScheme name="World Bank">
      <a:dk1>
        <a:srgbClr val="002345"/>
      </a:dk1>
      <a:lt1>
        <a:sysClr val="window" lastClr="FFFFFF"/>
      </a:lt1>
      <a:dk2>
        <a:srgbClr val="000000"/>
      </a:dk2>
      <a:lt2>
        <a:srgbClr val="00ADE4"/>
      </a:lt2>
      <a:accent1>
        <a:srgbClr val="021F43"/>
      </a:accent1>
      <a:accent2>
        <a:srgbClr val="139AF0"/>
      </a:accent2>
      <a:accent3>
        <a:srgbClr val="7F7F7F"/>
      </a:accent3>
      <a:accent4>
        <a:srgbClr val="00AB51"/>
      </a:accent4>
      <a:accent5>
        <a:srgbClr val="009CA7"/>
      </a:accent5>
      <a:accent6>
        <a:srgbClr val="872B90"/>
      </a:accent6>
      <a:hlink>
        <a:srgbClr val="139AF0"/>
      </a:hlink>
      <a:folHlink>
        <a:srgbClr val="128F9C"/>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Divide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Contact Slid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genda Slide">
  <a:themeElements>
    <a:clrScheme name="World Bank">
      <a:dk1>
        <a:srgbClr val="002345"/>
      </a:dk1>
      <a:lt1>
        <a:sysClr val="window" lastClr="FFFFFF"/>
      </a:lt1>
      <a:dk2>
        <a:srgbClr val="000000"/>
      </a:dk2>
      <a:lt2>
        <a:srgbClr val="00ADE4"/>
      </a:lt2>
      <a:accent1>
        <a:srgbClr val="000000"/>
      </a:accent1>
      <a:accent2>
        <a:srgbClr val="7F7F7F"/>
      </a:accent2>
      <a:accent3>
        <a:srgbClr val="00ADE4"/>
      </a:accent3>
      <a:accent4>
        <a:srgbClr val="021F43"/>
      </a:accent4>
      <a:accent5>
        <a:srgbClr val="006450"/>
      </a:accent5>
      <a:accent6>
        <a:srgbClr val="F78D28"/>
      </a:accent6>
      <a:hlink>
        <a:srgbClr val="00AB51"/>
      </a:hlink>
      <a:folHlink>
        <a:srgbClr val="61477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ngle Area Interior Option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wo Area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Highlight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omb Stone">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Photo Slides">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Chart ">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WBG-Fixed_Logo</Template>
  <TotalTime>2583</TotalTime>
  <Words>2192</Words>
  <Application>Microsoft Office PowerPoint</Application>
  <PresentationFormat>On-screen Show (4:3)</PresentationFormat>
  <Paragraphs>179</Paragraphs>
  <Slides>17</Slides>
  <Notes>17</Notes>
  <HiddenSlides>0</HiddenSlides>
  <MMClips>0</MMClips>
  <ScaleCrop>false</ScaleCrop>
  <HeadingPairs>
    <vt:vector size="6" baseType="variant">
      <vt:variant>
        <vt:lpstr>Fonts Used</vt:lpstr>
      </vt:variant>
      <vt:variant>
        <vt:i4>12</vt:i4>
      </vt:variant>
      <vt:variant>
        <vt:lpstr>Theme</vt:lpstr>
      </vt:variant>
      <vt:variant>
        <vt:i4>11</vt:i4>
      </vt:variant>
      <vt:variant>
        <vt:lpstr>Slide Titles</vt:lpstr>
      </vt:variant>
      <vt:variant>
        <vt:i4>17</vt:i4>
      </vt:variant>
    </vt:vector>
  </HeadingPairs>
  <TitlesOfParts>
    <vt:vector size="40" baseType="lpstr">
      <vt:lpstr>Malgun Gothic</vt:lpstr>
      <vt:lpstr>ＭＳ Ｐゴシック</vt:lpstr>
      <vt:lpstr>ＭＳ Ｐゴシック</vt:lpstr>
      <vt:lpstr>Andes ExtraLight</vt:lpstr>
      <vt:lpstr>Arial</vt:lpstr>
      <vt:lpstr>Arial Bold</vt:lpstr>
      <vt:lpstr>Calibri</vt:lpstr>
      <vt:lpstr>Cambria</vt:lpstr>
      <vt:lpstr>Gill Sans MT</vt:lpstr>
      <vt:lpstr>Times New Roman</vt:lpstr>
      <vt:lpstr>Trebuchet MS</vt:lpstr>
      <vt:lpstr>Wingdings</vt:lpstr>
      <vt:lpstr>WBG-Fixed_Logo</vt:lpstr>
      <vt:lpstr>Agenda Slide</vt:lpstr>
      <vt:lpstr>Full Page Interior</vt:lpstr>
      <vt:lpstr>Single Area Interior Options</vt:lpstr>
      <vt:lpstr>Two Area Slides</vt:lpstr>
      <vt:lpstr>Highlight Slides</vt:lpstr>
      <vt:lpstr>Tomb Stone</vt:lpstr>
      <vt:lpstr>Photo Slides</vt:lpstr>
      <vt:lpstr>Chart </vt:lpstr>
      <vt:lpstr>Divider Options</vt:lpstr>
      <vt:lpstr>Contact Slide</vt:lpstr>
      <vt:lpstr>PowerPoint Presentation</vt:lpstr>
      <vt:lpstr>Outline</vt:lpstr>
      <vt:lpstr>1. Why do countries invest in E&amp;I?</vt:lpstr>
      <vt:lpstr>2. What  challenges exist?</vt:lpstr>
      <vt:lpstr>2. What  challenges exist?</vt:lpstr>
      <vt:lpstr>2. What  challenges exist?</vt:lpstr>
      <vt:lpstr>3. What  is SABER-Equity &amp; Inclusion?</vt:lpstr>
      <vt:lpstr>3. What  is SABER-Equity &amp; Inclusion?</vt:lpstr>
      <vt:lpstr>3. What  is SABER-Equity &amp; Inclusion?</vt:lpstr>
      <vt:lpstr>3. What  is SABER-Equity &amp; Inclusion?</vt:lpstr>
      <vt:lpstr>3. What  is SABER-Equity &amp; Inclusion?</vt:lpstr>
      <vt:lpstr>3. What  is SABER Equity &amp; Inclusion?</vt:lpstr>
      <vt:lpstr>4. What  interventions increase student  learning with an E&amp;I focus?</vt:lpstr>
      <vt:lpstr>4. What  interventions increase student  learning with an E&amp;I focus?</vt:lpstr>
      <vt:lpstr>4. What  interventions increase student  learning with an E&amp;I focus?</vt:lpstr>
      <vt:lpstr>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0</dc:title>
  <dc:creator>christiankrekel</dc:creator>
  <cp:lastModifiedBy>Cristian Aedo</cp:lastModifiedBy>
  <cp:revision>719</cp:revision>
  <cp:lastPrinted>2015-09-15T19:37:14Z</cp:lastPrinted>
  <dcterms:created xsi:type="dcterms:W3CDTF">2014-10-16T18:00:47Z</dcterms:created>
  <dcterms:modified xsi:type="dcterms:W3CDTF">2017-05-14T03:05:20Z</dcterms:modified>
</cp:coreProperties>
</file>