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6"/>
  </p:notesMasterIdLst>
  <p:sldIdLst>
    <p:sldId id="9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5BEC29-FAA8-1860-CE82-10E62F1362A6}" name="COMUNIAN, Cristina" initials="CC" userId="S::cristina.comunian@cedefop.europa.eu::bec44682-38a6-45b8-bc58-a6c632d59fd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7B"/>
    <a:srgbClr val="6BC5ED"/>
    <a:srgbClr val="94C6EC"/>
    <a:srgbClr val="FFEC00"/>
    <a:srgbClr val="0092D5"/>
    <a:srgbClr val="09539D"/>
    <a:srgbClr val="0096D8"/>
    <a:srgbClr val="0093D6"/>
    <a:srgbClr val="6D6E71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8" autoAdjust="0"/>
    <p:restoredTop sz="96178"/>
  </p:normalViewPr>
  <p:slideViewPr>
    <p:cSldViewPr snapToGrid="0">
      <p:cViewPr varScale="1">
        <p:scale>
          <a:sx n="109" d="100"/>
          <a:sy n="109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ULIOU, Anastasia" userId="9f9cf758-9e06-49f9-baf8-2eba35b72e85" providerId="ADAL" clId="{2A08B9DA-3AED-4094-8C32-9AA77A47C158}"/>
    <pc:docChg chg="modSld">
      <pc:chgData name="POULIOU, Anastasia" userId="9f9cf758-9e06-49f9-baf8-2eba35b72e85" providerId="ADAL" clId="{2A08B9DA-3AED-4094-8C32-9AA77A47C158}" dt="2024-12-03T11:31:26.142" v="0" actId="113"/>
      <pc:docMkLst>
        <pc:docMk/>
      </pc:docMkLst>
      <pc:sldChg chg="modSp mod">
        <pc:chgData name="POULIOU, Anastasia" userId="9f9cf758-9e06-49f9-baf8-2eba35b72e85" providerId="ADAL" clId="{2A08B9DA-3AED-4094-8C32-9AA77A47C158}" dt="2024-12-03T11:31:26.142" v="0" actId="113"/>
        <pc:sldMkLst>
          <pc:docMk/>
          <pc:sldMk cId="3436150173" sldId="901"/>
        </pc:sldMkLst>
        <pc:spChg chg="mod">
          <ac:chgData name="POULIOU, Anastasia" userId="9f9cf758-9e06-49f9-baf8-2eba35b72e85" providerId="ADAL" clId="{2A08B9DA-3AED-4094-8C32-9AA77A47C158}" dt="2024-12-03T11:31:26.142" v="0" actId="113"/>
          <ac:spMkLst>
            <pc:docMk/>
            <pc:sldMk cId="3436150173" sldId="901"/>
            <ac:spMk id="6" creationId="{72C13DE0-9A69-0FCF-F582-A8F00077C9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71FB0-47FA-6642-80D7-89C8B85B2DE6}" type="datetimeFigureOut">
              <a:rPr lang="en-GR" smtClean="0"/>
              <a:t>12/03/2024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71C16-92DB-EE4A-8C2C-848A7B9AEBB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30354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71C16-92DB-EE4A-8C2C-848A7B9AEBB1}" type="slidenum">
              <a:rPr lang="en-GR" smtClean="0"/>
              <a:t>1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9514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8C3CAB-A14D-2E4B-B5B7-4D4E50791B3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9200" y="1800000"/>
            <a:ext cx="11129129" cy="3484145"/>
          </a:xfrm>
          <a:prstGeom prst="rect">
            <a:avLst/>
          </a:prstGeom>
        </p:spPr>
        <p:txBody>
          <a:bodyPr>
            <a:normAutofit/>
          </a:bodyPr>
          <a:lstStyle>
            <a:lvl1pPr marL="360000" indent="-360000">
              <a:spcBef>
                <a:spcPts val="0"/>
              </a:spcBef>
              <a:buClr>
                <a:srgbClr val="0093D6"/>
              </a:buClr>
              <a:buFont typeface="Wingdings" pitchFamily="2" charset="2"/>
              <a:buChar char="§"/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Clr>
                <a:srgbClr val="0093D6"/>
              </a:buClr>
              <a:buFontTx/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8000" indent="-288000">
              <a:spcBef>
                <a:spcPts val="0"/>
              </a:spcBef>
              <a:buClr>
                <a:srgbClr val="0093D6"/>
              </a:buClr>
              <a:buSzPct val="80000"/>
              <a:buFont typeface="Wingdings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36000" indent="-288000">
              <a:spcBef>
                <a:spcPts val="0"/>
              </a:spcBef>
              <a:buClr>
                <a:srgbClr val="0093D6"/>
              </a:buClr>
              <a:buSzPct val="60000"/>
              <a:buFont typeface="Wingdings" pitchFamily="2" charset="2"/>
              <a:buChar char="§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6pPr>
            <a:lvl7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7pPr>
            <a:lvl8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8pPr>
            <a:lvl9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9pPr>
          </a:lstStyle>
          <a:p>
            <a:pPr lvl="1"/>
            <a:r>
              <a:rPr lang="en-US" dirty="0"/>
              <a:t>Click to edit Master text styles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1956BF-D99E-D231-D1BA-EA950ABF0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200" y="360000"/>
            <a:ext cx="6899564" cy="63408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 cap="none" baseline="0">
                <a:solidFill>
                  <a:srgbClr val="0093D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C3D45-D841-3D8E-15C3-9F9B3A99C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6323" y="6375600"/>
            <a:ext cx="580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9B35624-E6C7-4EAC-983E-474C00997A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94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1"/>
          <p:cNvSpPr txBox="1">
            <a:spLocks/>
          </p:cNvSpPr>
          <p:nvPr userDrawn="1"/>
        </p:nvSpPr>
        <p:spPr>
          <a:xfrm>
            <a:off x="609600" y="418653"/>
            <a:ext cx="2990123" cy="56207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 cap="none" baseline="0">
                <a:solidFill>
                  <a:srgbClr val="009CF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4000" dirty="0"/>
          </a:p>
        </p:txBody>
      </p:sp>
      <p:sp>
        <p:nvSpPr>
          <p:cNvPr id="109" name="Title 1"/>
          <p:cNvSpPr txBox="1">
            <a:spLocks/>
          </p:cNvSpPr>
          <p:nvPr userDrawn="1"/>
        </p:nvSpPr>
        <p:spPr>
          <a:xfrm>
            <a:off x="3613631" y="418653"/>
            <a:ext cx="2990123" cy="56207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 cap="none" baseline="0">
                <a:solidFill>
                  <a:srgbClr val="009CF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0" name="Content Placeholder 2"/>
          <p:cNvSpPr txBox="1">
            <a:spLocks/>
          </p:cNvSpPr>
          <p:nvPr userDrawn="1"/>
        </p:nvSpPr>
        <p:spPr>
          <a:xfrm>
            <a:off x="623396" y="1155555"/>
            <a:ext cx="11129129" cy="33535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B98BBC-10A2-EC93-36AB-F145829A3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6323" y="6375600"/>
            <a:ext cx="580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9B35624-E6C7-4EAC-983E-474C00997A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05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sldNum="0" hd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3F917-E0D1-4502-5210-F4B4ADD4889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5B855C-AAB0-343A-0208-469AF9F8A8F9}"/>
              </a:ext>
            </a:extLst>
          </p:cNvPr>
          <p:cNvSpPr/>
          <p:nvPr/>
        </p:nvSpPr>
        <p:spPr>
          <a:xfrm>
            <a:off x="9298641" y="473383"/>
            <a:ext cx="2893359" cy="104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D9B0C47-9895-F9CC-CC8D-FB22949E4F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6323" y="6375706"/>
            <a:ext cx="580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A78EAA-B8EA-DF44-956F-5827ED0D7ED7}" type="slidenum">
              <a:rPr lang="en-GB" sz="800" smtClean="0"/>
              <a:t>1</a:t>
            </a:fld>
            <a:endParaRPr lang="en-GB" sz="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B2537A-75C8-880A-B9D5-483E51A7C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0060" y="694213"/>
            <a:ext cx="2297529" cy="6311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C13DE0-9A69-0FCF-F582-A8F00077C9D0}"/>
              </a:ext>
            </a:extLst>
          </p:cNvPr>
          <p:cNvSpPr txBox="1"/>
          <p:nvPr/>
        </p:nvSpPr>
        <p:spPr>
          <a:xfrm>
            <a:off x="675861" y="3139895"/>
            <a:ext cx="10610462" cy="2001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en-GB" sz="2800" u="none" strike="noStrike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Learning outcomes are statements of what an individual </a:t>
            </a:r>
          </a:p>
          <a:p>
            <a:pPr>
              <a:lnSpc>
                <a:spcPts val="3800"/>
              </a:lnSpc>
            </a:pPr>
            <a:r>
              <a:rPr lang="en-GB" sz="2800" u="none" strike="noStrike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GB" sz="2800" b="1" u="none" strike="noStrike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know, understand and/or be able to do at the end </a:t>
            </a:r>
          </a:p>
          <a:p>
            <a:pPr>
              <a:lnSpc>
                <a:spcPts val="3800"/>
              </a:lnSpc>
            </a:pPr>
            <a:r>
              <a:rPr lang="en-GB" sz="2800" b="1" u="none" strike="noStrike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a learning process</a:t>
            </a:r>
            <a:r>
              <a:rPr lang="en-GB" sz="2800" u="none" strike="noStrike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which are defined in terms of </a:t>
            </a:r>
          </a:p>
          <a:p>
            <a:pPr>
              <a:lnSpc>
                <a:spcPts val="3800"/>
              </a:lnSpc>
            </a:pPr>
            <a:r>
              <a:rPr lang="en-GB" sz="2800" u="none" strike="noStrike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knowledge, skills and responsibility and autonomy</a:t>
            </a:r>
            <a:endParaRPr lang="en-GR" sz="2800" dirty="0">
              <a:solidFill>
                <a:srgbClr val="0033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4B532A-4C6E-DADE-3856-CEEFF842B790}"/>
              </a:ext>
            </a:extLst>
          </p:cNvPr>
          <p:cNvSpPr txBox="1"/>
          <p:nvPr/>
        </p:nvSpPr>
        <p:spPr>
          <a:xfrm>
            <a:off x="675861" y="1497678"/>
            <a:ext cx="674976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="1" u="none" strike="noStrike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Learning outcomes</a:t>
            </a:r>
          </a:p>
          <a:p>
            <a:r>
              <a:rPr lang="en-GB" sz="3600" b="0" i="1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[ˈ</a:t>
            </a:r>
            <a:r>
              <a:rPr lang="en-GB" sz="3600" b="0" i="1" dirty="0" err="1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lɜːnɪŋ</a:t>
            </a:r>
            <a:r>
              <a:rPr lang="en-GB" sz="3600" b="0" i="1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ˈ</a:t>
            </a:r>
            <a:r>
              <a:rPr lang="en-GB" sz="3600" b="0" i="1" dirty="0" err="1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aʊtkʌmz</a:t>
            </a:r>
            <a:r>
              <a:rPr lang="en-GB" sz="3600" b="0" i="1" dirty="0">
                <a:solidFill>
                  <a:srgbClr val="00337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R" sz="3600" b="1" i="1" dirty="0">
              <a:solidFill>
                <a:srgbClr val="0033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3B91AB7-BB8B-EAD3-9C92-C40FBFFE8D48}"/>
              </a:ext>
            </a:extLst>
          </p:cNvPr>
          <p:cNvCxnSpPr>
            <a:cxnSpLocks/>
          </p:cNvCxnSpPr>
          <p:nvPr/>
        </p:nvCxnSpPr>
        <p:spPr>
          <a:xfrm>
            <a:off x="768626" y="2985724"/>
            <a:ext cx="8516763" cy="0"/>
          </a:xfrm>
          <a:prstGeom prst="line">
            <a:avLst/>
          </a:prstGeom>
          <a:ln w="28575">
            <a:solidFill>
              <a:srgbClr val="003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150173"/>
      </p:ext>
    </p:extLst>
  </p:cSld>
  <p:clrMapOvr>
    <a:masterClrMapping/>
  </p:clrMapOvr>
</p:sld>
</file>

<file path=ppt/theme/theme1.xml><?xml version="1.0" encoding="utf-8"?>
<a:theme xmlns:a="http://schemas.openxmlformats.org/drawingml/2006/main" name="In slide_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24 Cedefop powerpoint template_with examples" id="{B753B136-FA9B-7546-AA4E-744E5A1300ED}" vid="{A1F02D02-CB16-9043-BDD0-A23D9D11FE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27afe0-b48c-46f7-a099-fde1ae4a0f29" xsi:nil="true"/>
    <lcf76f155ced4ddcb4097134ff3c332f xmlns="055e8090-dd3c-4bf6-bee2-d41e49451b6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0A1BA13464F047A6C4108A32CE47FD" ma:contentTypeVersion="17" ma:contentTypeDescription="Create a new document." ma:contentTypeScope="" ma:versionID="55b123c8525453716b9572bb6136b63f">
  <xsd:schema xmlns:xsd="http://www.w3.org/2001/XMLSchema" xmlns:xs="http://www.w3.org/2001/XMLSchema" xmlns:p="http://schemas.microsoft.com/office/2006/metadata/properties" xmlns:ns2="055e8090-dd3c-4bf6-bee2-d41e49451b65" xmlns:ns3="8427afe0-b48c-46f7-a099-fde1ae4a0f29" targetNamespace="http://schemas.microsoft.com/office/2006/metadata/properties" ma:root="true" ma:fieldsID="ca230a97291d10f9270a1044735437db" ns2:_="" ns3:_="">
    <xsd:import namespace="055e8090-dd3c-4bf6-bee2-d41e49451b65"/>
    <xsd:import namespace="8427afe0-b48c-46f7-a099-fde1ae4a0f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5e8090-dd3c-4bf6-bee2-d41e49451b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e0525720-0550-40d9-a5c6-5cbbc68459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7afe0-b48c-46f7-a099-fde1ae4a0f2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b351d51-e478-4196-973f-ebc03570ccdd}" ma:internalName="TaxCatchAll" ma:showField="CatchAllData" ma:web="8427afe0-b48c-46f7-a099-fde1ae4a0f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9313D5-65BE-47E1-92D4-2B134AAE50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AFBC51-8CF8-4F31-BD2C-57D1A9DD7441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55e8090-dd3c-4bf6-bee2-d41e49451b65"/>
    <ds:schemaRef ds:uri="8427afe0-b48c-46f7-a099-fde1ae4a0f2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1CE0BB8-1F05-4114-9BCB-4B574C5D3A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5e8090-dd3c-4bf6-bee2-d41e49451b65"/>
    <ds:schemaRef ds:uri="8427afe0-b48c-46f7-a099-fde1ae4a0f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a6e589b-f770-4cfd-a0d8-05d4414f8c9c}" enabled="1" method="Privileged" siteId="{45c6777d-e213-4b45-85ae-ebd6288b17b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5403</TotalTime>
  <Words>50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In slide_02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Cedefop powerpoint template 16-9_EYS.pptx</dc:title>
  <dc:creator>BARA, Evangelia</dc:creator>
  <cp:lastModifiedBy>POULIOU, Anastasia</cp:lastModifiedBy>
  <cp:revision>110</cp:revision>
  <dcterms:created xsi:type="dcterms:W3CDTF">2019-11-13T12:43:38Z</dcterms:created>
  <dcterms:modified xsi:type="dcterms:W3CDTF">2024-12-03T11:31:29Z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0x010100B50A1BA13464F047A6C4108A32CE47FD</vt:lpwstr>
  </property>
  <property fmtid="{D5CDD505-2E9C-101B-9397-08002B2CF9AE}" pid="3" name="Order">
    <vt:r8>100</vt:r8>
  </property>
  <property fmtid="{D5CDD505-2E9C-101B-9397-08002B2CF9AE}" pid="4" name="_tzSourceUrl">
    <vt:lpwstr>https://livelink.cedefop.europa.eu/livelink/livelink.exe?func=ll&amp;objId=29779949&amp;objAction=VersionProperties&amp;vernum=1</vt:lpwstr>
  </property>
  <property fmtid="{D5CDD505-2E9C-101B-9397-08002B2CF9AE}" pid="5" name="{DFC8691F-2432-4741-B780-3CAE3235A612}">
    <vt:lpwstr>&lt;?xml version="1.0" encoding="utf-16"?&gt;&lt;XmlFileSourceXmlGenerator xmlns:xsd="http://www.w3.org/2001/XMLSchema" xmlns:xsi="http://www.w3.org/2001/XMLSchema-instance"&gt;&lt;SourceInfoStoreType&gt;ContentServer&lt;/SourceInfoStoreType&gt;&lt;Url&gt;T:/Exports/FINAL/10.DCM - Communications/Content Server Data/FileStore/10. DCM - Communications/Content mgmt/1550 Layout and Design/05 Visual Corporate Image/_2023 EYS visual material/Powerpoint presentation/2023 Cedefop powerpoint template 16-9_EYS.pptx&lt;/Url&gt;&lt;UrlForOpen&gt;T:/Exports/FINAL/10.DCM - Communications/Content Server Data/FileStore/10. DCM - Communications/Content mgmt/1550 Layout and Design/05 Visual Corporate Image/_2023 EYS visual material/2023 Cedefop powerpoint template 16-9_EYS-V1.pptx&lt;/UrlForOpen&gt;&lt;SourceUid&gt;https://livelink.cedefop.europa.eu/livelink/livelink.exe?func=ll&amp;objId=29779949&amp;objAction=VersionProperties&amp;vernum=1&lt;/SourceUid&gt;&lt;/XmlFileSourceXmlGenerator&gt;</vt:lpwstr>
  </property>
  <property fmtid="{D5CDD505-2E9C-101B-9397-08002B2CF9AE}" pid="6" name="Created Date">
    <vt:lpwstr>2023-03-14T08:17:21</vt:lpwstr>
  </property>
  <property fmtid="{D5CDD505-2E9C-101B-9397-08002B2CF9AE}" pid="7" name="BusinessClassification">
    <vt:lpwstr>12;#Visual Corporate Image|38e97790-337e-40ca-93af-a26c7f2e8c3b</vt:lpwstr>
  </property>
  <property fmtid="{D5CDD505-2E9C-101B-9397-08002B2CF9AE}" pid="8" name="OrigDeptService">
    <vt:lpwstr/>
  </property>
  <property fmtid="{D5CDD505-2E9C-101B-9397-08002B2CF9AE}" pid="9" name="TypeOfDocument">
    <vt:lpwstr/>
  </property>
  <property fmtid="{D5CDD505-2E9C-101B-9397-08002B2CF9AE}" pid="10" name="_dlc_DocIdItemGuid">
    <vt:lpwstr>b8a6b224-0b67-4bef-aa18-e12608032aa1</vt:lpwstr>
  </property>
  <property fmtid="{D5CDD505-2E9C-101B-9397-08002B2CF9AE}" pid="11" name="MediaServiceImageTags">
    <vt:lpwstr/>
  </property>
</Properties>
</file>